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3.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4.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5.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6.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omments/comment7.xml" ContentType="application/vnd.openxmlformats-officedocument.presentationml.comment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omments/comment8.xml" ContentType="application/vnd.openxmlformats-officedocument.presentationml.comment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omments/comment9.xml" ContentType="application/vnd.openxmlformats-officedocument.presentationml.comment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omments/comment10.xml" ContentType="application/vnd.openxmlformats-officedocument.presentationml.comments+xml"/>
  <Override PartName="/ppt/notesSlides/notesSlide9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6" r:id="rId5"/>
    <p:sldMasterId id="2147483690" r:id="rId6"/>
  </p:sldMasterIdLst>
  <p:notesMasterIdLst>
    <p:notesMasterId r:id="rId118"/>
  </p:notesMasterIdLst>
  <p:sldIdLst>
    <p:sldId id="332" r:id="rId7"/>
    <p:sldId id="257" r:id="rId8"/>
    <p:sldId id="258" r:id="rId9"/>
    <p:sldId id="259" r:id="rId10"/>
    <p:sldId id="260" r:id="rId11"/>
    <p:sldId id="261" r:id="rId12"/>
    <p:sldId id="386" r:id="rId13"/>
    <p:sldId id="531" r:id="rId14"/>
    <p:sldId id="266" r:id="rId15"/>
    <p:sldId id="541" r:id="rId16"/>
    <p:sldId id="533" r:id="rId17"/>
    <p:sldId id="543" r:id="rId18"/>
    <p:sldId id="523" r:id="rId19"/>
    <p:sldId id="540" r:id="rId20"/>
    <p:sldId id="532" r:id="rId21"/>
    <p:sldId id="534" r:id="rId22"/>
    <p:sldId id="513" r:id="rId23"/>
    <p:sldId id="535" r:id="rId24"/>
    <p:sldId id="539" r:id="rId25"/>
    <p:sldId id="526" r:id="rId26"/>
    <p:sldId id="527" r:id="rId27"/>
    <p:sldId id="544" r:id="rId28"/>
    <p:sldId id="545" r:id="rId29"/>
    <p:sldId id="538" r:id="rId30"/>
    <p:sldId id="522" r:id="rId31"/>
    <p:sldId id="514" r:id="rId32"/>
    <p:sldId id="530" r:id="rId33"/>
    <p:sldId id="536" r:id="rId34"/>
    <p:sldId id="515" r:id="rId35"/>
    <p:sldId id="528" r:id="rId36"/>
    <p:sldId id="546" r:id="rId37"/>
    <p:sldId id="537" r:id="rId38"/>
    <p:sldId id="521" r:id="rId39"/>
    <p:sldId id="529" r:id="rId40"/>
    <p:sldId id="542" r:id="rId41"/>
    <p:sldId id="520" r:id="rId42"/>
    <p:sldId id="519" r:id="rId43"/>
    <p:sldId id="518" r:id="rId44"/>
    <p:sldId id="517" r:id="rId45"/>
    <p:sldId id="516" r:id="rId46"/>
    <p:sldId id="385" r:id="rId47"/>
    <p:sldId id="427" r:id="rId48"/>
    <p:sldId id="394" r:id="rId49"/>
    <p:sldId id="420" r:id="rId50"/>
    <p:sldId id="482" r:id="rId51"/>
    <p:sldId id="499" r:id="rId52"/>
    <p:sldId id="484" r:id="rId53"/>
    <p:sldId id="485" r:id="rId54"/>
    <p:sldId id="511" r:id="rId55"/>
    <p:sldId id="487" r:id="rId56"/>
    <p:sldId id="298" r:id="rId57"/>
    <p:sldId id="299" r:id="rId58"/>
    <p:sldId id="432" r:id="rId59"/>
    <p:sldId id="433" r:id="rId60"/>
    <p:sldId id="479" r:id="rId61"/>
    <p:sldId id="430" r:id="rId62"/>
    <p:sldId id="416" r:id="rId63"/>
    <p:sldId id="429" r:id="rId64"/>
    <p:sldId id="500" r:id="rId65"/>
    <p:sldId id="431" r:id="rId66"/>
    <p:sldId id="434" r:id="rId67"/>
    <p:sldId id="501" r:id="rId68"/>
    <p:sldId id="435" r:id="rId69"/>
    <p:sldId id="502" r:id="rId70"/>
    <p:sldId id="436" r:id="rId71"/>
    <p:sldId id="437" r:id="rId72"/>
    <p:sldId id="503" r:id="rId73"/>
    <p:sldId id="438" r:id="rId74"/>
    <p:sldId id="504" r:id="rId75"/>
    <p:sldId id="439" r:id="rId76"/>
    <p:sldId id="440" r:id="rId77"/>
    <p:sldId id="505" r:id="rId78"/>
    <p:sldId id="441" r:id="rId79"/>
    <p:sldId id="506" r:id="rId80"/>
    <p:sldId id="449" r:id="rId81"/>
    <p:sldId id="507" r:id="rId82"/>
    <p:sldId id="480" r:id="rId83"/>
    <p:sldId id="451" r:id="rId84"/>
    <p:sldId id="481" r:id="rId85"/>
    <p:sldId id="508" r:id="rId86"/>
    <p:sldId id="297" r:id="rId87"/>
    <p:sldId id="468" r:id="rId88"/>
    <p:sldId id="452" r:id="rId89"/>
    <p:sldId id="392" r:id="rId90"/>
    <p:sldId id="466" r:id="rId91"/>
    <p:sldId id="415" r:id="rId92"/>
    <p:sldId id="424" r:id="rId93"/>
    <p:sldId id="425" r:id="rId94"/>
    <p:sldId id="512" r:id="rId95"/>
    <p:sldId id="509" r:id="rId96"/>
    <p:sldId id="423" r:id="rId97"/>
    <p:sldId id="426" r:id="rId98"/>
    <p:sldId id="510" r:id="rId99"/>
    <p:sldId id="326" r:id="rId100"/>
    <p:sldId id="327" r:id="rId101"/>
    <p:sldId id="357" r:id="rId102"/>
    <p:sldId id="358" r:id="rId103"/>
    <p:sldId id="330" r:id="rId104"/>
    <p:sldId id="331" r:id="rId105"/>
    <p:sldId id="453" r:id="rId106"/>
    <p:sldId id="454" r:id="rId107"/>
    <p:sldId id="455" r:id="rId108"/>
    <p:sldId id="456" r:id="rId109"/>
    <p:sldId id="460" r:id="rId110"/>
    <p:sldId id="457" r:id="rId111"/>
    <p:sldId id="459" r:id="rId112"/>
    <p:sldId id="461" r:id="rId113"/>
    <p:sldId id="462" r:id="rId114"/>
    <p:sldId id="463" r:id="rId115"/>
    <p:sldId id="464" r:id="rId116"/>
    <p:sldId id="465" r:id="rId117"/>
  </p:sldIdLst>
  <p:sldSz cx="9144000" cy="5143500" type="screen16x9"/>
  <p:notesSz cx="6858000" cy="9144000"/>
  <p:embeddedFontLst>
    <p:embeddedFont>
      <p:font typeface="Proxima Nova" panose="020B0604020202020204" charset="0"/>
      <p:regular r:id="rId119"/>
      <p:bold r:id="rId120"/>
      <p:italic r:id="rId121"/>
      <p:boldItalic r:id="rId122"/>
    </p:embeddedFont>
    <p:embeddedFont>
      <p:font typeface="Proxima Nova Semibold" panose="020B0604020202020204" charset="0"/>
      <p:regular r:id="rId123"/>
      <p:bold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4" roundtripDataSignature="AMtx7mi/Vly1StnH1Lxro8SCE9vMiJx9r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935088-9E21-8545-3307-352FA52C7B7B}" name="Van de Vyvere Brecht" initials="VB" userId="S::brecht.vandevyvere@vlaanderen.be::c748c14e-f036-40e8-878f-c3efabff317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Lorenzo Vylders (BE)" initials="" lastIdx="25" clrIdx="0"/>
  <p:cmAuthor id="1" name="Louise Ysewijn (BE)" initials="" lastIdx="2" clrIdx="1"/>
  <p:cmAuthor id="2" name="De Cock Jitse" initials="DCJ" lastIdx="81" clrIdx="2">
    <p:extLst>
      <p:ext uri="{19B8F6BF-5375-455C-9EA6-DF929625EA0E}">
        <p15:presenceInfo xmlns:p15="http://schemas.microsoft.com/office/powerpoint/2012/main" userId="S::jitse.decock@vlaanderen.be::9cc8e242-c866-4cc7-a24e-e9b48782583a" providerId="AD"/>
      </p:ext>
    </p:extLst>
  </p:cmAuthor>
  <p:cmAuthor id="3" name="Van de Vyvere Brecht" initials="VB" lastIdx="18" clrIdx="3">
    <p:extLst>
      <p:ext uri="{19B8F6BF-5375-455C-9EA6-DF929625EA0E}">
        <p15:presenceInfo xmlns:p15="http://schemas.microsoft.com/office/powerpoint/2012/main" userId="S::brecht.vandevyvere@vlaanderen.be::c748c14e-f036-40e8-878f-c3efabff3178" providerId="AD"/>
      </p:ext>
    </p:extLst>
  </p:cmAuthor>
  <p:cmAuthor id="4" name="Verbeeck William" initials="VW" lastIdx="9" clrIdx="4">
    <p:extLst>
      <p:ext uri="{19B8F6BF-5375-455C-9EA6-DF929625EA0E}">
        <p15:presenceInfo xmlns:p15="http://schemas.microsoft.com/office/powerpoint/2012/main" userId="S::william.verbeeck@vlaanderen.be::9b98557d-4638-497e-9b40-4f2c2b1c34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C0DC2-E843-EE1C-5A9D-C610F7E1DA1C}" v="285" dt="2024-01-09T08:10:23.638"/>
    <p1510:client id="{1D529D4A-503A-33F8-0A82-12E0A6B8ACCC}" v="23" dt="2024-01-08T18:44:58.133"/>
    <p1510:client id="{59144DE9-5CD1-42EE-890D-E71FDB0F05D3}" v="94" dt="2024-01-09T11:57:09.231"/>
    <p1510:client id="{60CF9C5B-627C-764A-E5A9-8EF5938994B9}" v="93" dt="2024-01-09T11:57:07.582"/>
    <p1510:client id="{A9EF10A6-F646-52F2-275E-C0D293103FBB}" v="3" dt="2024-01-08T12:54:52.310"/>
    <p1510:client id="{E2283C76-306A-443F-8464-8C5CFDBC2A9E}" v="18" vWet="20" dt="2024-01-08T14:05:02.439"/>
    <p1510:client id="{FDAAB1F5-9103-588B-8BDC-3A0A8A95AA33}" v="218" dt="2024-01-09T11:17:12.334"/>
  </p1510:revLst>
</p1510:revInfo>
</file>

<file path=ppt/tableStyles.xml><?xml version="1.0" encoding="utf-8"?>
<a:tblStyleLst xmlns:a="http://schemas.openxmlformats.org/drawingml/2006/main" def="{C45783E9-D8B6-4501-A431-97DB54836154}">
  <a:tblStyle styleId="{C45783E9-D8B6-4501-A431-97DB5483615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theme" Target="theme/theme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font" Target="fonts/font5.fntdata"/><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notesMaster" Target="notesMasters/notesMaster1.xml"/><Relationship Id="rId134" Type="http://customschemas.google.com/relationships/presentationmetadata" Target="metadata"/><Relationship Id="rId139" Type="http://schemas.openxmlformats.org/officeDocument/2006/relationships/tableStyles" Target="tableStyle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font" Target="fonts/font6.fntdata"/><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font" Target="fonts/font1.fntdata"/><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5" Type="http://schemas.openxmlformats.org/officeDocument/2006/relationships/commentAuthors" Target="commentAuthor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font" Target="fonts/font2.fntdata"/><Relationship Id="rId125" Type="http://schemas.openxmlformats.org/officeDocument/2006/relationships/font" Target="fonts/font7.fntdata"/><Relationship Id="rId141"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6"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font" Target="fonts/font3.fntdata"/><Relationship Id="rId142"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de Vyvere Brecht" userId="S::brecht.vandevyvere@vlaanderen.be::c748c14e-f036-40e8-878f-c3efabff3178" providerId="AD" clId="Web-{60CF9C5B-627C-764A-E5A9-8EF5938994B9}"/>
    <pc:docChg chg="addSld modSld sldOrd">
      <pc:chgData name="Van de Vyvere Brecht" userId="S::brecht.vandevyvere@vlaanderen.be::c748c14e-f036-40e8-878f-c3efabff3178" providerId="AD" clId="Web-{60CF9C5B-627C-764A-E5A9-8EF5938994B9}" dt="2024-01-09T11:57:07.582" v="81"/>
      <pc:docMkLst>
        <pc:docMk/>
      </pc:docMkLst>
      <pc:sldChg chg="addSp delSp modSp">
        <pc:chgData name="Van de Vyvere Brecht" userId="S::brecht.vandevyvere@vlaanderen.be::c748c14e-f036-40e8-878f-c3efabff3178" providerId="AD" clId="Web-{60CF9C5B-627C-764A-E5A9-8EF5938994B9}" dt="2024-01-09T11:02:45.454" v="24" actId="1076"/>
        <pc:sldMkLst>
          <pc:docMk/>
          <pc:sldMk cId="3302588779" sldId="527"/>
        </pc:sldMkLst>
        <pc:picChg chg="del">
          <ac:chgData name="Van de Vyvere Brecht" userId="S::brecht.vandevyvere@vlaanderen.be::c748c14e-f036-40e8-878f-c3efabff3178" providerId="AD" clId="Web-{60CF9C5B-627C-764A-E5A9-8EF5938994B9}" dt="2024-01-09T11:02:35.438" v="21"/>
          <ac:picMkLst>
            <pc:docMk/>
            <pc:sldMk cId="3302588779" sldId="527"/>
            <ac:picMk id="2" creationId="{1B89F6A5-9BCD-384C-A050-4C317C887C9E}"/>
          </ac:picMkLst>
        </pc:picChg>
        <pc:picChg chg="add mod">
          <ac:chgData name="Van de Vyvere Brecht" userId="S::brecht.vandevyvere@vlaanderen.be::c748c14e-f036-40e8-878f-c3efabff3178" providerId="AD" clId="Web-{60CF9C5B-627C-764A-E5A9-8EF5938994B9}" dt="2024-01-09T11:02:45.454" v="24" actId="1076"/>
          <ac:picMkLst>
            <pc:docMk/>
            <pc:sldMk cId="3302588779" sldId="527"/>
            <ac:picMk id="3" creationId="{CBB3E886-41B6-CB27-227B-C966662AA5BC}"/>
          </ac:picMkLst>
        </pc:picChg>
      </pc:sldChg>
      <pc:sldChg chg="addSp delSp modSp">
        <pc:chgData name="Van de Vyvere Brecht" userId="S::brecht.vandevyvere@vlaanderen.be::c748c14e-f036-40e8-878f-c3efabff3178" providerId="AD" clId="Web-{60CF9C5B-627C-764A-E5A9-8EF5938994B9}" dt="2024-01-09T10:06:32.177" v="3" actId="1076"/>
        <pc:sldMkLst>
          <pc:docMk/>
          <pc:sldMk cId="2865382555" sldId="539"/>
        </pc:sldMkLst>
        <pc:picChg chg="add mod">
          <ac:chgData name="Van de Vyvere Brecht" userId="S::brecht.vandevyvere@vlaanderen.be::c748c14e-f036-40e8-878f-c3efabff3178" providerId="AD" clId="Web-{60CF9C5B-627C-764A-E5A9-8EF5938994B9}" dt="2024-01-09T10:06:32.177" v="3" actId="1076"/>
          <ac:picMkLst>
            <pc:docMk/>
            <pc:sldMk cId="2865382555" sldId="539"/>
            <ac:picMk id="3" creationId="{199AD482-487C-0867-3EE0-A14EFB7F087D}"/>
          </ac:picMkLst>
        </pc:picChg>
        <pc:picChg chg="del">
          <ac:chgData name="Van de Vyvere Brecht" userId="S::brecht.vandevyvere@vlaanderen.be::c748c14e-f036-40e8-878f-c3efabff3178" providerId="AD" clId="Web-{60CF9C5B-627C-764A-E5A9-8EF5938994B9}" dt="2024-01-09T10:05:49.582" v="0"/>
          <ac:picMkLst>
            <pc:docMk/>
            <pc:sldMk cId="2865382555" sldId="539"/>
            <ac:picMk id="4" creationId="{30F89A07-F113-1DBD-7864-B849FC53355F}"/>
          </ac:picMkLst>
        </pc:picChg>
      </pc:sldChg>
      <pc:sldChg chg="addSp delSp modSp add replId">
        <pc:chgData name="Van de Vyvere Brecht" userId="S::brecht.vandevyvere@vlaanderen.be::c748c14e-f036-40e8-878f-c3efabff3178" providerId="AD" clId="Web-{60CF9C5B-627C-764A-E5A9-8EF5938994B9}" dt="2024-01-09T11:01:49.484" v="11" actId="1076"/>
        <pc:sldMkLst>
          <pc:docMk/>
          <pc:sldMk cId="1863083880" sldId="544"/>
        </pc:sldMkLst>
        <pc:spChg chg="mod">
          <ac:chgData name="Van de Vyvere Brecht" userId="S::brecht.vandevyvere@vlaanderen.be::c748c14e-f036-40e8-878f-c3efabff3178" providerId="AD" clId="Web-{60CF9C5B-627C-764A-E5A9-8EF5938994B9}" dt="2024-01-09T11:01:48.030" v="10" actId="20577"/>
          <ac:spMkLst>
            <pc:docMk/>
            <pc:sldMk cId="1863083880" sldId="544"/>
            <ac:spMk id="1019" creationId="{0C690E03-6D06-FB23-6DD9-61A426C46015}"/>
          </ac:spMkLst>
        </pc:spChg>
        <pc:picChg chg="del">
          <ac:chgData name="Van de Vyvere Brecht" userId="S::brecht.vandevyvere@vlaanderen.be::c748c14e-f036-40e8-878f-c3efabff3178" providerId="AD" clId="Web-{60CF9C5B-627C-764A-E5A9-8EF5938994B9}" dt="2024-01-09T11:01:32.483" v="5"/>
          <ac:picMkLst>
            <pc:docMk/>
            <pc:sldMk cId="1863083880" sldId="544"/>
            <ac:picMk id="2" creationId="{F084ECFF-09FB-5EA1-5D34-85AF96BC6D72}"/>
          </ac:picMkLst>
        </pc:picChg>
        <pc:picChg chg="add mod">
          <ac:chgData name="Van de Vyvere Brecht" userId="S::brecht.vandevyvere@vlaanderen.be::c748c14e-f036-40e8-878f-c3efabff3178" providerId="AD" clId="Web-{60CF9C5B-627C-764A-E5A9-8EF5938994B9}" dt="2024-01-09T11:01:49.484" v="11" actId="1076"/>
          <ac:picMkLst>
            <pc:docMk/>
            <pc:sldMk cId="1863083880" sldId="544"/>
            <ac:picMk id="3" creationId="{D04A20BA-30E6-752F-9185-549CA71578A9}"/>
          </ac:picMkLst>
        </pc:picChg>
      </pc:sldChg>
      <pc:sldChg chg="addSp delSp modSp add mod replId modShow">
        <pc:chgData name="Van de Vyvere Brecht" userId="S::brecht.vandevyvere@vlaanderen.be::c748c14e-f036-40e8-878f-c3efabff3178" providerId="AD" clId="Web-{60CF9C5B-627C-764A-E5A9-8EF5938994B9}" dt="2024-01-09T11:50:33.334" v="35" actId="1076"/>
        <pc:sldMkLst>
          <pc:docMk/>
          <pc:sldMk cId="3574228159" sldId="545"/>
        </pc:sldMkLst>
        <pc:spChg chg="mod">
          <ac:chgData name="Van de Vyvere Brecht" userId="S::brecht.vandevyvere@vlaanderen.be::c748c14e-f036-40e8-878f-c3efabff3178" providerId="AD" clId="Web-{60CF9C5B-627C-764A-E5A9-8EF5938994B9}" dt="2024-01-09T11:03:12.408" v="26" actId="20577"/>
          <ac:spMkLst>
            <pc:docMk/>
            <pc:sldMk cId="3574228159" sldId="545"/>
            <ac:spMk id="1019" creationId="{3EEA500F-4092-E493-32AE-F8627A4B1F45}"/>
          </ac:spMkLst>
        </pc:spChg>
        <pc:picChg chg="add del mod">
          <ac:chgData name="Van de Vyvere Brecht" userId="S::brecht.vandevyvere@vlaanderen.be::c748c14e-f036-40e8-878f-c3efabff3178" providerId="AD" clId="Web-{60CF9C5B-627C-764A-E5A9-8EF5938994B9}" dt="2024-01-09T11:50:24.818" v="31"/>
          <ac:picMkLst>
            <pc:docMk/>
            <pc:sldMk cId="3574228159" sldId="545"/>
            <ac:picMk id="2" creationId="{7B498DC8-E9DE-5003-1156-9CB6B9F9068C}"/>
          </ac:picMkLst>
        </pc:picChg>
        <pc:picChg chg="add mod">
          <ac:chgData name="Van de Vyvere Brecht" userId="S::brecht.vandevyvere@vlaanderen.be::c748c14e-f036-40e8-878f-c3efabff3178" providerId="AD" clId="Web-{60CF9C5B-627C-764A-E5A9-8EF5938994B9}" dt="2024-01-09T11:50:33.334" v="35" actId="1076"/>
          <ac:picMkLst>
            <pc:docMk/>
            <pc:sldMk cId="3574228159" sldId="545"/>
            <ac:picMk id="3" creationId="{8674CEE9-1CE9-A15F-3D1D-792FD89E211C}"/>
          </ac:picMkLst>
        </pc:picChg>
        <pc:picChg chg="del">
          <ac:chgData name="Van de Vyvere Brecht" userId="S::brecht.vandevyvere@vlaanderen.be::c748c14e-f036-40e8-878f-c3efabff3178" providerId="AD" clId="Web-{60CF9C5B-627C-764A-E5A9-8EF5938994B9}" dt="2024-01-09T11:02:04.797" v="20"/>
          <ac:picMkLst>
            <pc:docMk/>
            <pc:sldMk cId="3574228159" sldId="545"/>
            <ac:picMk id="3" creationId="{A97D99CD-B0FF-897A-441C-BF18792A9F87}"/>
          </ac:picMkLst>
        </pc:picChg>
      </pc:sldChg>
      <pc:sldChg chg="addSp delSp modSp add mod ord replId modShow">
        <pc:chgData name="Van de Vyvere Brecht" userId="S::brecht.vandevyvere@vlaanderen.be::c748c14e-f036-40e8-878f-c3efabff3178" providerId="AD" clId="Web-{60CF9C5B-627C-764A-E5A9-8EF5938994B9}" dt="2024-01-09T11:57:07.582" v="81"/>
        <pc:sldMkLst>
          <pc:docMk/>
          <pc:sldMk cId="4129761868" sldId="546"/>
        </pc:sldMkLst>
        <pc:spChg chg="mod">
          <ac:chgData name="Van de Vyvere Brecht" userId="S::brecht.vandevyvere@vlaanderen.be::c748c14e-f036-40e8-878f-c3efabff3178" providerId="AD" clId="Web-{60CF9C5B-627C-764A-E5A9-8EF5938994B9}" dt="2024-01-09T11:56:25.581" v="75" actId="20577"/>
          <ac:spMkLst>
            <pc:docMk/>
            <pc:sldMk cId="4129761868" sldId="546"/>
            <ac:spMk id="2" creationId="{15E012C2-9914-6986-905C-764BEED2CA5B}"/>
          </ac:spMkLst>
        </pc:spChg>
        <pc:spChg chg="del">
          <ac:chgData name="Van de Vyvere Brecht" userId="S::brecht.vandevyvere@vlaanderen.be::c748c14e-f036-40e8-878f-c3efabff3178" providerId="AD" clId="Web-{60CF9C5B-627C-764A-E5A9-8EF5938994B9}" dt="2024-01-09T11:54:04.529" v="47"/>
          <ac:spMkLst>
            <pc:docMk/>
            <pc:sldMk cId="4129761868" sldId="546"/>
            <ac:spMk id="3" creationId="{06C4688F-40EA-57A7-34AB-259935D4FC83}"/>
          </ac:spMkLst>
        </pc:spChg>
        <pc:spChg chg="add mod">
          <ac:chgData name="Van de Vyvere Brecht" userId="S::brecht.vandevyvere@vlaanderen.be::c748c14e-f036-40e8-878f-c3efabff3178" providerId="AD" clId="Web-{60CF9C5B-627C-764A-E5A9-8EF5938994B9}" dt="2024-01-09T11:55:08.219" v="60" actId="1076"/>
          <ac:spMkLst>
            <pc:docMk/>
            <pc:sldMk cId="4129761868" sldId="546"/>
            <ac:spMk id="6" creationId="{7090D7DC-495C-09CA-FC7A-4DA15162EEA5}"/>
          </ac:spMkLst>
        </pc:spChg>
        <pc:picChg chg="del">
          <ac:chgData name="Van de Vyvere Brecht" userId="S::brecht.vandevyvere@vlaanderen.be::c748c14e-f036-40e8-878f-c3efabff3178" providerId="AD" clId="Web-{60CF9C5B-627C-764A-E5A9-8EF5938994B9}" dt="2024-01-09T11:54:01.591" v="46"/>
          <ac:picMkLst>
            <pc:docMk/>
            <pc:sldMk cId="4129761868" sldId="546"/>
            <ac:picMk id="5" creationId="{24846B20-42EB-714A-A0AF-388505A606FB}"/>
          </ac:picMkLst>
        </pc:picChg>
        <pc:picChg chg="add mod modCrop">
          <ac:chgData name="Van de Vyvere Brecht" userId="S::brecht.vandevyvere@vlaanderen.be::c748c14e-f036-40e8-878f-c3efabff3178" providerId="AD" clId="Web-{60CF9C5B-627C-764A-E5A9-8EF5938994B9}" dt="2024-01-09T11:57:07.582" v="81"/>
          <ac:picMkLst>
            <pc:docMk/>
            <pc:sldMk cId="4129761868" sldId="546"/>
            <ac:picMk id="7" creationId="{C7E55463-0697-3185-0874-04699662DB9A}"/>
          </ac:picMkLst>
        </pc:picChg>
        <pc:picChg chg="add mod modCrop">
          <ac:chgData name="Van de Vyvere Brecht" userId="S::brecht.vandevyvere@vlaanderen.be::c748c14e-f036-40e8-878f-c3efabff3178" providerId="AD" clId="Web-{60CF9C5B-627C-764A-E5A9-8EF5938994B9}" dt="2024-01-09T11:56:52.050" v="79"/>
          <ac:picMkLst>
            <pc:docMk/>
            <pc:sldMk cId="4129761868" sldId="546"/>
            <ac:picMk id="8" creationId="{D0C80359-C996-8159-C0C8-A9412E8C9827}"/>
          </ac:picMkLst>
        </pc:picChg>
      </pc:sldChg>
    </pc:docChg>
  </pc:docChgLst>
  <pc:docChgLst>
    <pc:chgData name="Verbeeck William" userId="S::william.verbeeck@vlaanderen.be::9b98557d-4638-497e-9b40-4f2c2b1c3415" providerId="AD" clId="Web-{2C6DD18A-DBA4-2623-4B45-F837164B887D}"/>
    <pc:docChg chg="addSld delSld modSld sldOrd">
      <pc:chgData name="Verbeeck William" userId="S::william.verbeeck@vlaanderen.be::9b98557d-4638-497e-9b40-4f2c2b1c3415" providerId="AD" clId="Web-{2C6DD18A-DBA4-2623-4B45-F837164B887D}" dt="2023-11-23T16:32:58.337" v="878" actId="20577"/>
      <pc:docMkLst>
        <pc:docMk/>
      </pc:docMkLst>
      <pc:sldChg chg="modSp">
        <pc:chgData name="Verbeeck William" userId="S::william.verbeeck@vlaanderen.be::9b98557d-4638-497e-9b40-4f2c2b1c3415" providerId="AD" clId="Web-{2C6DD18A-DBA4-2623-4B45-F837164B887D}" dt="2023-11-23T16:17:03.971" v="15" actId="20577"/>
        <pc:sldMkLst>
          <pc:docMk/>
          <pc:sldMk cId="416833982" sldId="393"/>
        </pc:sldMkLst>
        <pc:spChg chg="mod">
          <ac:chgData name="Verbeeck William" userId="S::william.verbeeck@vlaanderen.be::9b98557d-4638-497e-9b40-4f2c2b1c3415" providerId="AD" clId="Web-{2C6DD18A-DBA4-2623-4B45-F837164B887D}" dt="2023-11-23T16:17:03.971" v="15" actId="20577"/>
          <ac:spMkLst>
            <pc:docMk/>
            <pc:sldMk cId="416833982" sldId="393"/>
            <ac:spMk id="484" creationId="{00000000-0000-0000-0000-000000000000}"/>
          </ac:spMkLst>
        </pc:spChg>
      </pc:sldChg>
      <pc:sldChg chg="add del ord">
        <pc:chgData name="Verbeeck William" userId="S::william.verbeeck@vlaanderen.be::9b98557d-4638-497e-9b40-4f2c2b1c3415" providerId="AD" clId="Web-{2C6DD18A-DBA4-2623-4B45-F837164B887D}" dt="2023-11-23T16:20:13.475" v="91"/>
        <pc:sldMkLst>
          <pc:docMk/>
          <pc:sldMk cId="1334667541" sldId="420"/>
        </pc:sldMkLst>
      </pc:sldChg>
      <pc:sldChg chg="addSp delSp modSp add del replId">
        <pc:chgData name="Verbeeck William" userId="S::william.verbeeck@vlaanderen.be::9b98557d-4638-497e-9b40-4f2c2b1c3415" providerId="AD" clId="Web-{2C6DD18A-DBA4-2623-4B45-F837164B887D}" dt="2023-11-23T16:20:35.960" v="94"/>
        <pc:sldMkLst>
          <pc:docMk/>
          <pc:sldMk cId="236368845" sldId="421"/>
        </pc:sldMkLst>
        <pc:spChg chg="add mod">
          <ac:chgData name="Verbeeck William" userId="S::william.verbeeck@vlaanderen.be::9b98557d-4638-497e-9b40-4f2c2b1c3415" providerId="AD" clId="Web-{2C6DD18A-DBA4-2623-4B45-F837164B887D}" dt="2023-11-23T16:20:28.382" v="93" actId="20577"/>
          <ac:spMkLst>
            <pc:docMk/>
            <pc:sldMk cId="236368845" sldId="421"/>
            <ac:spMk id="3" creationId="{840910D2-358B-A9BD-4CDC-EA47D1411158}"/>
          </ac:spMkLst>
        </pc:spChg>
        <pc:spChg chg="mod">
          <ac:chgData name="Verbeeck William" userId="S::william.verbeeck@vlaanderen.be::9b98557d-4638-497e-9b40-4f2c2b1c3415" providerId="AD" clId="Web-{2C6DD18A-DBA4-2623-4B45-F837164B887D}" dt="2023-11-23T16:19:36.178" v="85" actId="14100"/>
          <ac:spMkLst>
            <pc:docMk/>
            <pc:sldMk cId="236368845" sldId="421"/>
            <ac:spMk id="490" creationId="{00000000-0000-0000-0000-000000000000}"/>
          </ac:spMkLst>
        </pc:spChg>
        <pc:spChg chg="del">
          <ac:chgData name="Verbeeck William" userId="S::william.verbeeck@vlaanderen.be::9b98557d-4638-497e-9b40-4f2c2b1c3415" providerId="AD" clId="Web-{2C6DD18A-DBA4-2623-4B45-F837164B887D}" dt="2023-11-23T16:18:21.160" v="60"/>
          <ac:spMkLst>
            <pc:docMk/>
            <pc:sldMk cId="236368845" sldId="421"/>
            <ac:spMk id="535" creationId="{00000000-0000-0000-0000-000000000000}"/>
          </ac:spMkLst>
        </pc:spChg>
        <pc:spChg chg="del">
          <ac:chgData name="Verbeeck William" userId="S::william.verbeeck@vlaanderen.be::9b98557d-4638-497e-9b40-4f2c2b1c3415" providerId="AD" clId="Web-{2C6DD18A-DBA4-2623-4B45-F837164B887D}" dt="2023-11-23T16:18:21.145" v="57"/>
          <ac:spMkLst>
            <pc:docMk/>
            <pc:sldMk cId="236368845" sldId="421"/>
            <ac:spMk id="540" creationId="{00000000-0000-0000-0000-000000000000}"/>
          </ac:spMkLst>
        </pc:spChg>
        <pc:spChg chg="del">
          <ac:chgData name="Verbeeck William" userId="S::william.verbeeck@vlaanderen.be::9b98557d-4638-497e-9b40-4f2c2b1c3415" providerId="AD" clId="Web-{2C6DD18A-DBA4-2623-4B45-F837164B887D}" dt="2023-11-23T16:18:21.145" v="56"/>
          <ac:spMkLst>
            <pc:docMk/>
            <pc:sldMk cId="236368845" sldId="421"/>
            <ac:spMk id="541" creationId="{00000000-0000-0000-0000-000000000000}"/>
          </ac:spMkLst>
        </pc:spChg>
        <pc:spChg chg="del">
          <ac:chgData name="Verbeeck William" userId="S::william.verbeeck@vlaanderen.be::9b98557d-4638-497e-9b40-4f2c2b1c3415" providerId="AD" clId="Web-{2C6DD18A-DBA4-2623-4B45-F837164B887D}" dt="2023-11-23T16:18:21.145" v="53"/>
          <ac:spMkLst>
            <pc:docMk/>
            <pc:sldMk cId="236368845" sldId="421"/>
            <ac:spMk id="544" creationId="{00000000-0000-0000-0000-000000000000}"/>
          </ac:spMkLst>
        </pc:spChg>
        <pc:grpChg chg="del">
          <ac:chgData name="Verbeeck William" userId="S::william.verbeeck@vlaanderen.be::9b98557d-4638-497e-9b40-4f2c2b1c3415" providerId="AD" clId="Web-{2C6DD18A-DBA4-2623-4B45-F837164B887D}" dt="2023-11-23T16:18:21.160" v="77"/>
          <ac:grpSpMkLst>
            <pc:docMk/>
            <pc:sldMk cId="236368845" sldId="421"/>
            <ac:grpSpMk id="493" creationId="{00000000-0000-0000-0000-000000000000}"/>
          </ac:grpSpMkLst>
        </pc:grpChg>
        <pc:grpChg chg="del">
          <ac:chgData name="Verbeeck William" userId="S::william.verbeeck@vlaanderen.be::9b98557d-4638-497e-9b40-4f2c2b1c3415" providerId="AD" clId="Web-{2C6DD18A-DBA4-2623-4B45-F837164B887D}" dt="2023-11-23T16:18:21.160" v="76"/>
          <ac:grpSpMkLst>
            <pc:docMk/>
            <pc:sldMk cId="236368845" sldId="421"/>
            <ac:grpSpMk id="496" creationId="{00000000-0000-0000-0000-000000000000}"/>
          </ac:grpSpMkLst>
        </pc:grpChg>
        <pc:grpChg chg="del">
          <ac:chgData name="Verbeeck William" userId="S::william.verbeeck@vlaanderen.be::9b98557d-4638-497e-9b40-4f2c2b1c3415" providerId="AD" clId="Web-{2C6DD18A-DBA4-2623-4B45-F837164B887D}" dt="2023-11-23T16:18:21.160" v="75"/>
          <ac:grpSpMkLst>
            <pc:docMk/>
            <pc:sldMk cId="236368845" sldId="421"/>
            <ac:grpSpMk id="499" creationId="{00000000-0000-0000-0000-000000000000}"/>
          </ac:grpSpMkLst>
        </pc:grpChg>
        <pc:grpChg chg="del">
          <ac:chgData name="Verbeeck William" userId="S::william.verbeeck@vlaanderen.be::9b98557d-4638-497e-9b40-4f2c2b1c3415" providerId="AD" clId="Web-{2C6DD18A-DBA4-2623-4B45-F837164B887D}" dt="2023-11-23T16:18:21.160" v="74"/>
          <ac:grpSpMkLst>
            <pc:docMk/>
            <pc:sldMk cId="236368845" sldId="421"/>
            <ac:grpSpMk id="502" creationId="{00000000-0000-0000-0000-000000000000}"/>
          </ac:grpSpMkLst>
        </pc:grpChg>
        <pc:grpChg chg="del">
          <ac:chgData name="Verbeeck William" userId="S::william.verbeeck@vlaanderen.be::9b98557d-4638-497e-9b40-4f2c2b1c3415" providerId="AD" clId="Web-{2C6DD18A-DBA4-2623-4B45-F837164B887D}" dt="2023-11-23T16:18:21.160" v="72"/>
          <ac:grpSpMkLst>
            <pc:docMk/>
            <pc:sldMk cId="236368845" sldId="421"/>
            <ac:grpSpMk id="506" creationId="{00000000-0000-0000-0000-000000000000}"/>
          </ac:grpSpMkLst>
        </pc:grpChg>
        <pc:grpChg chg="del">
          <ac:chgData name="Verbeeck William" userId="S::william.verbeeck@vlaanderen.be::9b98557d-4638-497e-9b40-4f2c2b1c3415" providerId="AD" clId="Web-{2C6DD18A-DBA4-2623-4B45-F837164B887D}" dt="2023-11-23T16:18:21.160" v="71"/>
          <ac:grpSpMkLst>
            <pc:docMk/>
            <pc:sldMk cId="236368845" sldId="421"/>
            <ac:grpSpMk id="509" creationId="{00000000-0000-0000-0000-000000000000}"/>
          </ac:grpSpMkLst>
        </pc:grpChg>
        <pc:grpChg chg="del">
          <ac:chgData name="Verbeeck William" userId="S::william.verbeeck@vlaanderen.be::9b98557d-4638-497e-9b40-4f2c2b1c3415" providerId="AD" clId="Web-{2C6DD18A-DBA4-2623-4B45-F837164B887D}" dt="2023-11-23T16:18:25.410" v="79"/>
          <ac:grpSpMkLst>
            <pc:docMk/>
            <pc:sldMk cId="236368845" sldId="421"/>
            <ac:grpSpMk id="513" creationId="{00000000-0000-0000-0000-000000000000}"/>
          </ac:grpSpMkLst>
        </pc:grpChg>
        <pc:grpChg chg="del">
          <ac:chgData name="Verbeeck William" userId="S::william.verbeeck@vlaanderen.be::9b98557d-4638-497e-9b40-4f2c2b1c3415" providerId="AD" clId="Web-{2C6DD18A-DBA4-2623-4B45-F837164B887D}" dt="2023-11-23T16:18:21.160" v="69"/>
          <ac:grpSpMkLst>
            <pc:docMk/>
            <pc:sldMk cId="236368845" sldId="421"/>
            <ac:grpSpMk id="516" creationId="{00000000-0000-0000-0000-000000000000}"/>
          </ac:grpSpMkLst>
        </pc:grpChg>
        <pc:grpChg chg="del">
          <ac:chgData name="Verbeeck William" userId="S::william.verbeeck@vlaanderen.be::9b98557d-4638-497e-9b40-4f2c2b1c3415" providerId="AD" clId="Web-{2C6DD18A-DBA4-2623-4B45-F837164B887D}" dt="2023-11-23T16:18:21.160" v="68"/>
          <ac:grpSpMkLst>
            <pc:docMk/>
            <pc:sldMk cId="236368845" sldId="421"/>
            <ac:grpSpMk id="519" creationId="{00000000-0000-0000-0000-000000000000}"/>
          </ac:grpSpMkLst>
        </pc:grpChg>
        <pc:grpChg chg="del">
          <ac:chgData name="Verbeeck William" userId="S::william.verbeeck@vlaanderen.be::9b98557d-4638-497e-9b40-4f2c2b1c3415" providerId="AD" clId="Web-{2C6DD18A-DBA4-2623-4B45-F837164B887D}" dt="2023-11-23T16:18:21.160" v="67"/>
          <ac:grpSpMkLst>
            <pc:docMk/>
            <pc:sldMk cId="236368845" sldId="421"/>
            <ac:grpSpMk id="522" creationId="{00000000-0000-0000-0000-000000000000}"/>
          </ac:grpSpMkLst>
        </pc:grpChg>
        <pc:grpChg chg="del">
          <ac:chgData name="Verbeeck William" userId="S::william.verbeeck@vlaanderen.be::9b98557d-4638-497e-9b40-4f2c2b1c3415" providerId="AD" clId="Web-{2C6DD18A-DBA4-2623-4B45-F837164B887D}" dt="2023-11-23T16:18:21.160" v="66"/>
          <ac:grpSpMkLst>
            <pc:docMk/>
            <pc:sldMk cId="236368845" sldId="421"/>
            <ac:grpSpMk id="525" creationId="{00000000-0000-0000-0000-000000000000}"/>
          </ac:grpSpMkLst>
        </pc:grpChg>
        <pc:grpChg chg="del">
          <ac:chgData name="Verbeeck William" userId="S::william.verbeeck@vlaanderen.be::9b98557d-4638-497e-9b40-4f2c2b1c3415" providerId="AD" clId="Web-{2C6DD18A-DBA4-2623-4B45-F837164B887D}" dt="2023-11-23T16:18:21.160" v="65"/>
          <ac:grpSpMkLst>
            <pc:docMk/>
            <pc:sldMk cId="236368845" sldId="421"/>
            <ac:grpSpMk id="528" creationId="{00000000-0000-0000-0000-000000000000}"/>
          </ac:grpSpMkLst>
        </pc:grpChg>
        <pc:cxnChg chg="del mod">
          <ac:chgData name="Verbeeck William" userId="S::william.verbeeck@vlaanderen.be::9b98557d-4638-497e-9b40-4f2c2b1c3415" providerId="AD" clId="Web-{2C6DD18A-DBA4-2623-4B45-F837164B887D}" dt="2023-11-23T16:18:21.160" v="73"/>
          <ac:cxnSpMkLst>
            <pc:docMk/>
            <pc:sldMk cId="236368845" sldId="421"/>
            <ac:cxnSpMk id="505" creationId="{00000000-0000-0000-0000-000000000000}"/>
          </ac:cxnSpMkLst>
        </pc:cxnChg>
        <pc:cxnChg chg="del mod">
          <ac:chgData name="Verbeeck William" userId="S::william.verbeeck@vlaanderen.be::9b98557d-4638-497e-9b40-4f2c2b1c3415" providerId="AD" clId="Web-{2C6DD18A-DBA4-2623-4B45-F837164B887D}" dt="2023-11-23T16:18:21.160" v="70"/>
          <ac:cxnSpMkLst>
            <pc:docMk/>
            <pc:sldMk cId="236368845" sldId="421"/>
            <ac:cxnSpMk id="512" creationId="{00000000-0000-0000-0000-000000000000}"/>
          </ac:cxnSpMkLst>
        </pc:cxnChg>
        <pc:cxnChg chg="del mod">
          <ac:chgData name="Verbeeck William" userId="S::william.verbeeck@vlaanderen.be::9b98557d-4638-497e-9b40-4f2c2b1c3415" providerId="AD" clId="Web-{2C6DD18A-DBA4-2623-4B45-F837164B887D}" dt="2023-11-23T16:18:21.160" v="64"/>
          <ac:cxnSpMkLst>
            <pc:docMk/>
            <pc:sldMk cId="236368845" sldId="421"/>
            <ac:cxnSpMk id="531" creationId="{00000000-0000-0000-0000-000000000000}"/>
          </ac:cxnSpMkLst>
        </pc:cxnChg>
        <pc:cxnChg chg="del mod">
          <ac:chgData name="Verbeeck William" userId="S::william.verbeeck@vlaanderen.be::9b98557d-4638-497e-9b40-4f2c2b1c3415" providerId="AD" clId="Web-{2C6DD18A-DBA4-2623-4B45-F837164B887D}" dt="2023-11-23T16:18:21.160" v="63"/>
          <ac:cxnSpMkLst>
            <pc:docMk/>
            <pc:sldMk cId="236368845" sldId="421"/>
            <ac:cxnSpMk id="532" creationId="{00000000-0000-0000-0000-000000000000}"/>
          </ac:cxnSpMkLst>
        </pc:cxnChg>
        <pc:cxnChg chg="del mod">
          <ac:chgData name="Verbeeck William" userId="S::william.verbeeck@vlaanderen.be::9b98557d-4638-497e-9b40-4f2c2b1c3415" providerId="AD" clId="Web-{2C6DD18A-DBA4-2623-4B45-F837164B887D}" dt="2023-11-23T16:18:21.160" v="62"/>
          <ac:cxnSpMkLst>
            <pc:docMk/>
            <pc:sldMk cId="236368845" sldId="421"/>
            <ac:cxnSpMk id="533" creationId="{00000000-0000-0000-0000-000000000000}"/>
          </ac:cxnSpMkLst>
        </pc:cxnChg>
        <pc:cxnChg chg="del mod">
          <ac:chgData name="Verbeeck William" userId="S::william.verbeeck@vlaanderen.be::9b98557d-4638-497e-9b40-4f2c2b1c3415" providerId="AD" clId="Web-{2C6DD18A-DBA4-2623-4B45-F837164B887D}" dt="2023-11-23T16:18:21.160" v="61"/>
          <ac:cxnSpMkLst>
            <pc:docMk/>
            <pc:sldMk cId="236368845" sldId="421"/>
            <ac:cxnSpMk id="534" creationId="{00000000-0000-0000-0000-000000000000}"/>
          </ac:cxnSpMkLst>
        </pc:cxnChg>
        <pc:cxnChg chg="del mod">
          <ac:chgData name="Verbeeck William" userId="S::william.verbeeck@vlaanderen.be::9b98557d-4638-497e-9b40-4f2c2b1c3415" providerId="AD" clId="Web-{2C6DD18A-DBA4-2623-4B45-F837164B887D}" dt="2023-11-23T16:18:29.864" v="80"/>
          <ac:cxnSpMkLst>
            <pc:docMk/>
            <pc:sldMk cId="236368845" sldId="421"/>
            <ac:cxnSpMk id="536" creationId="{00000000-0000-0000-0000-000000000000}"/>
          </ac:cxnSpMkLst>
        </pc:cxnChg>
        <pc:cxnChg chg="del mod">
          <ac:chgData name="Verbeeck William" userId="S::william.verbeeck@vlaanderen.be::9b98557d-4638-497e-9b40-4f2c2b1c3415" providerId="AD" clId="Web-{2C6DD18A-DBA4-2623-4B45-F837164B887D}" dt="2023-11-23T16:18:21.160" v="59"/>
          <ac:cxnSpMkLst>
            <pc:docMk/>
            <pc:sldMk cId="236368845" sldId="421"/>
            <ac:cxnSpMk id="537" creationId="{00000000-0000-0000-0000-000000000000}"/>
          </ac:cxnSpMkLst>
        </pc:cxnChg>
        <pc:cxnChg chg="del mod">
          <ac:chgData name="Verbeeck William" userId="S::william.verbeeck@vlaanderen.be::9b98557d-4638-497e-9b40-4f2c2b1c3415" providerId="AD" clId="Web-{2C6DD18A-DBA4-2623-4B45-F837164B887D}" dt="2023-11-23T16:18:25.395" v="78"/>
          <ac:cxnSpMkLst>
            <pc:docMk/>
            <pc:sldMk cId="236368845" sldId="421"/>
            <ac:cxnSpMk id="538" creationId="{00000000-0000-0000-0000-000000000000}"/>
          </ac:cxnSpMkLst>
        </pc:cxnChg>
        <pc:cxnChg chg="del mod">
          <ac:chgData name="Verbeeck William" userId="S::william.verbeeck@vlaanderen.be::9b98557d-4638-497e-9b40-4f2c2b1c3415" providerId="AD" clId="Web-{2C6DD18A-DBA4-2623-4B45-F837164B887D}" dt="2023-11-23T16:18:21.160" v="58"/>
          <ac:cxnSpMkLst>
            <pc:docMk/>
            <pc:sldMk cId="236368845" sldId="421"/>
            <ac:cxnSpMk id="539" creationId="{00000000-0000-0000-0000-000000000000}"/>
          </ac:cxnSpMkLst>
        </pc:cxnChg>
        <pc:cxnChg chg="del mod">
          <ac:chgData name="Verbeeck William" userId="S::william.verbeeck@vlaanderen.be::9b98557d-4638-497e-9b40-4f2c2b1c3415" providerId="AD" clId="Web-{2C6DD18A-DBA4-2623-4B45-F837164B887D}" dt="2023-11-23T16:18:21.145" v="55"/>
          <ac:cxnSpMkLst>
            <pc:docMk/>
            <pc:sldMk cId="236368845" sldId="421"/>
            <ac:cxnSpMk id="542" creationId="{00000000-0000-0000-0000-000000000000}"/>
          </ac:cxnSpMkLst>
        </pc:cxnChg>
        <pc:cxnChg chg="del mod">
          <ac:chgData name="Verbeeck William" userId="S::william.verbeeck@vlaanderen.be::9b98557d-4638-497e-9b40-4f2c2b1c3415" providerId="AD" clId="Web-{2C6DD18A-DBA4-2623-4B45-F837164B887D}" dt="2023-11-23T16:18:21.145" v="54"/>
          <ac:cxnSpMkLst>
            <pc:docMk/>
            <pc:sldMk cId="236368845" sldId="421"/>
            <ac:cxnSpMk id="543" creationId="{00000000-0000-0000-0000-000000000000}"/>
          </ac:cxnSpMkLst>
        </pc:cxnChg>
        <pc:cxnChg chg="del mod">
          <ac:chgData name="Verbeeck William" userId="S::william.verbeeck@vlaanderen.be::9b98557d-4638-497e-9b40-4f2c2b1c3415" providerId="AD" clId="Web-{2C6DD18A-DBA4-2623-4B45-F837164B887D}" dt="2023-11-23T16:18:21.145" v="52"/>
          <ac:cxnSpMkLst>
            <pc:docMk/>
            <pc:sldMk cId="236368845" sldId="421"/>
            <ac:cxnSpMk id="545" creationId="{00000000-0000-0000-0000-000000000000}"/>
          </ac:cxnSpMkLst>
        </pc:cxnChg>
        <pc:cxnChg chg="del mod">
          <ac:chgData name="Verbeeck William" userId="S::william.verbeeck@vlaanderen.be::9b98557d-4638-497e-9b40-4f2c2b1c3415" providerId="AD" clId="Web-{2C6DD18A-DBA4-2623-4B45-F837164B887D}" dt="2023-11-23T16:18:21.145" v="51"/>
          <ac:cxnSpMkLst>
            <pc:docMk/>
            <pc:sldMk cId="236368845" sldId="421"/>
            <ac:cxnSpMk id="546" creationId="{00000000-0000-0000-0000-000000000000}"/>
          </ac:cxnSpMkLst>
        </pc:cxnChg>
        <pc:cxnChg chg="del mod">
          <ac:chgData name="Verbeeck William" userId="S::william.verbeeck@vlaanderen.be::9b98557d-4638-497e-9b40-4f2c2b1c3415" providerId="AD" clId="Web-{2C6DD18A-DBA4-2623-4B45-F837164B887D}" dt="2023-11-23T16:18:21.145" v="50"/>
          <ac:cxnSpMkLst>
            <pc:docMk/>
            <pc:sldMk cId="236368845" sldId="421"/>
            <ac:cxnSpMk id="547" creationId="{00000000-0000-0000-0000-000000000000}"/>
          </ac:cxnSpMkLst>
        </pc:cxnChg>
        <pc:cxnChg chg="del mod">
          <ac:chgData name="Verbeeck William" userId="S::william.verbeeck@vlaanderen.be::9b98557d-4638-497e-9b40-4f2c2b1c3415" providerId="AD" clId="Web-{2C6DD18A-DBA4-2623-4B45-F837164B887D}" dt="2023-11-23T16:18:45.505" v="82"/>
          <ac:cxnSpMkLst>
            <pc:docMk/>
            <pc:sldMk cId="236368845" sldId="421"/>
            <ac:cxnSpMk id="548" creationId="{00000000-0000-0000-0000-000000000000}"/>
          </ac:cxnSpMkLst>
        </pc:cxnChg>
        <pc:cxnChg chg="del mod">
          <ac:chgData name="Verbeeck William" userId="S::william.verbeeck@vlaanderen.be::9b98557d-4638-497e-9b40-4f2c2b1c3415" providerId="AD" clId="Web-{2C6DD18A-DBA4-2623-4B45-F837164B887D}" dt="2023-11-23T16:18:21.145" v="49"/>
          <ac:cxnSpMkLst>
            <pc:docMk/>
            <pc:sldMk cId="236368845" sldId="421"/>
            <ac:cxnSpMk id="549" creationId="{00000000-0000-0000-0000-000000000000}"/>
          </ac:cxnSpMkLst>
        </pc:cxnChg>
        <pc:cxnChg chg="del mod">
          <ac:chgData name="Verbeeck William" userId="S::william.verbeeck@vlaanderen.be::9b98557d-4638-497e-9b40-4f2c2b1c3415" providerId="AD" clId="Web-{2C6DD18A-DBA4-2623-4B45-F837164B887D}" dt="2023-11-23T16:18:21.145" v="48"/>
          <ac:cxnSpMkLst>
            <pc:docMk/>
            <pc:sldMk cId="236368845" sldId="421"/>
            <ac:cxnSpMk id="550" creationId="{00000000-0000-0000-0000-000000000000}"/>
          </ac:cxnSpMkLst>
        </pc:cxnChg>
        <pc:cxnChg chg="del mod">
          <ac:chgData name="Verbeeck William" userId="S::william.verbeeck@vlaanderen.be::9b98557d-4638-497e-9b40-4f2c2b1c3415" providerId="AD" clId="Web-{2C6DD18A-DBA4-2623-4B45-F837164B887D}" dt="2023-11-23T16:18:21.145" v="47"/>
          <ac:cxnSpMkLst>
            <pc:docMk/>
            <pc:sldMk cId="236368845" sldId="421"/>
            <ac:cxnSpMk id="551" creationId="{00000000-0000-0000-0000-000000000000}"/>
          </ac:cxnSpMkLst>
        </pc:cxnChg>
        <pc:cxnChg chg="del mod">
          <ac:chgData name="Verbeeck William" userId="S::william.verbeeck@vlaanderen.be::9b98557d-4638-497e-9b40-4f2c2b1c3415" providerId="AD" clId="Web-{2C6DD18A-DBA4-2623-4B45-F837164B887D}" dt="2023-11-23T16:18:21.145" v="46"/>
          <ac:cxnSpMkLst>
            <pc:docMk/>
            <pc:sldMk cId="236368845" sldId="421"/>
            <ac:cxnSpMk id="552" creationId="{00000000-0000-0000-0000-000000000000}"/>
          </ac:cxnSpMkLst>
        </pc:cxnChg>
        <pc:cxnChg chg="del mod">
          <ac:chgData name="Verbeeck William" userId="S::william.verbeeck@vlaanderen.be::9b98557d-4638-497e-9b40-4f2c2b1c3415" providerId="AD" clId="Web-{2C6DD18A-DBA4-2623-4B45-F837164B887D}" dt="2023-11-23T16:18:21.145" v="45"/>
          <ac:cxnSpMkLst>
            <pc:docMk/>
            <pc:sldMk cId="236368845" sldId="421"/>
            <ac:cxnSpMk id="553" creationId="{00000000-0000-0000-0000-000000000000}"/>
          </ac:cxnSpMkLst>
        </pc:cxnChg>
        <pc:cxnChg chg="del">
          <ac:chgData name="Verbeeck William" userId="S::william.verbeeck@vlaanderen.be::9b98557d-4638-497e-9b40-4f2c2b1c3415" providerId="AD" clId="Web-{2C6DD18A-DBA4-2623-4B45-F837164B887D}" dt="2023-11-23T16:18:21.145" v="44"/>
          <ac:cxnSpMkLst>
            <pc:docMk/>
            <pc:sldMk cId="236368845" sldId="421"/>
            <ac:cxnSpMk id="554" creationId="{00000000-0000-0000-0000-000000000000}"/>
          </ac:cxnSpMkLst>
        </pc:cxnChg>
        <pc:cxnChg chg="del mod">
          <ac:chgData name="Verbeeck William" userId="S::william.verbeeck@vlaanderen.be::9b98557d-4638-497e-9b40-4f2c2b1c3415" providerId="AD" clId="Web-{2C6DD18A-DBA4-2623-4B45-F837164B887D}" dt="2023-11-23T16:18:41.926" v="81"/>
          <ac:cxnSpMkLst>
            <pc:docMk/>
            <pc:sldMk cId="236368845" sldId="421"/>
            <ac:cxnSpMk id="555" creationId="{00000000-0000-0000-0000-000000000000}"/>
          </ac:cxnSpMkLst>
        </pc:cxnChg>
      </pc:sldChg>
      <pc:sldChg chg="modSp add replId">
        <pc:chgData name="Verbeeck William" userId="S::william.verbeeck@vlaanderen.be::9b98557d-4638-497e-9b40-4f2c2b1c3415" providerId="AD" clId="Web-{2C6DD18A-DBA4-2623-4B45-F837164B887D}" dt="2023-11-23T16:20:51.383" v="116" actId="20577"/>
        <pc:sldMkLst>
          <pc:docMk/>
          <pc:sldMk cId="3886733964" sldId="422"/>
        </pc:sldMkLst>
        <pc:spChg chg="mod">
          <ac:chgData name="Verbeeck William" userId="S::william.verbeeck@vlaanderen.be::9b98557d-4638-497e-9b40-4f2c2b1c3415" providerId="AD" clId="Web-{2C6DD18A-DBA4-2623-4B45-F837164B887D}" dt="2023-11-23T16:20:51.383" v="116" actId="20577"/>
          <ac:spMkLst>
            <pc:docMk/>
            <pc:sldMk cId="3886733964" sldId="422"/>
            <ac:spMk id="484" creationId="{00000000-0000-0000-0000-000000000000}"/>
          </ac:spMkLst>
        </pc:spChg>
      </pc:sldChg>
      <pc:sldChg chg="modSp add replId">
        <pc:chgData name="Verbeeck William" userId="S::william.verbeeck@vlaanderen.be::9b98557d-4638-497e-9b40-4f2c2b1c3415" providerId="AD" clId="Web-{2C6DD18A-DBA4-2623-4B45-F837164B887D}" dt="2023-11-23T16:21:28.946" v="127" actId="20577"/>
        <pc:sldMkLst>
          <pc:docMk/>
          <pc:sldMk cId="4203811166" sldId="423"/>
        </pc:sldMkLst>
        <pc:spChg chg="mod">
          <ac:chgData name="Verbeeck William" userId="S::william.verbeeck@vlaanderen.be::9b98557d-4638-497e-9b40-4f2c2b1c3415" providerId="AD" clId="Web-{2C6DD18A-DBA4-2623-4B45-F837164B887D}" dt="2023-11-23T16:21:28.946" v="127" actId="20577"/>
          <ac:spMkLst>
            <pc:docMk/>
            <pc:sldMk cId="4203811166" sldId="423"/>
            <ac:spMk id="856" creationId="{00000000-0000-0000-0000-000000000000}"/>
          </ac:spMkLst>
        </pc:spChg>
      </pc:sldChg>
      <pc:sldChg chg="add del replId">
        <pc:chgData name="Verbeeck William" userId="S::william.verbeeck@vlaanderen.be::9b98557d-4638-497e-9b40-4f2c2b1c3415" providerId="AD" clId="Web-{2C6DD18A-DBA4-2623-4B45-F837164B887D}" dt="2023-11-23T16:22:07.681" v="129"/>
        <pc:sldMkLst>
          <pc:docMk/>
          <pc:sldMk cId="807629953" sldId="424"/>
        </pc:sldMkLst>
      </pc:sldChg>
      <pc:sldChg chg="addSp delSp modSp add replId">
        <pc:chgData name="Verbeeck William" userId="S::william.verbeeck@vlaanderen.be::9b98557d-4638-497e-9b40-4f2c2b1c3415" providerId="AD" clId="Web-{2C6DD18A-DBA4-2623-4B45-F837164B887D}" dt="2023-11-23T16:31:14.991" v="807" actId="1076"/>
        <pc:sldMkLst>
          <pc:docMk/>
          <pc:sldMk cId="3840563793" sldId="424"/>
        </pc:sldMkLst>
        <pc:spChg chg="mod">
          <ac:chgData name="Verbeeck William" userId="S::william.verbeeck@vlaanderen.be::9b98557d-4638-497e-9b40-4f2c2b1c3415" providerId="AD" clId="Web-{2C6DD18A-DBA4-2623-4B45-F837164B887D}" dt="2023-11-23T16:22:31.526" v="145" actId="20577"/>
          <ac:spMkLst>
            <pc:docMk/>
            <pc:sldMk cId="3840563793" sldId="424"/>
            <ac:spMk id="796" creationId="{00000000-0000-0000-0000-000000000000}"/>
          </ac:spMkLst>
        </pc:spChg>
        <pc:spChg chg="del">
          <ac:chgData name="Verbeeck William" userId="S::william.verbeeck@vlaanderen.be::9b98557d-4638-497e-9b40-4f2c2b1c3415" providerId="AD" clId="Web-{2C6DD18A-DBA4-2623-4B45-F837164B887D}" dt="2023-11-23T16:23:31.996" v="151"/>
          <ac:spMkLst>
            <pc:docMk/>
            <pc:sldMk cId="3840563793" sldId="424"/>
            <ac:spMk id="797" creationId="{00000000-0000-0000-0000-000000000000}"/>
          </ac:spMkLst>
        </pc:spChg>
        <pc:graphicFrameChg chg="add del mod modGraphic">
          <ac:chgData name="Verbeeck William" userId="S::william.verbeeck@vlaanderen.be::9b98557d-4638-497e-9b40-4f2c2b1c3415" providerId="AD" clId="Web-{2C6DD18A-DBA4-2623-4B45-F837164B887D}" dt="2023-11-23T16:23:24.730" v="150"/>
          <ac:graphicFrameMkLst>
            <pc:docMk/>
            <pc:sldMk cId="3840563793" sldId="424"/>
            <ac:graphicFrameMk id="4" creationId="{85F089AC-3A75-AF55-DEA1-8423619CAC77}"/>
          </ac:graphicFrameMkLst>
        </pc:graphicFrameChg>
        <pc:graphicFrameChg chg="add del mod modGraphic">
          <ac:chgData name="Verbeeck William" userId="S::william.verbeeck@vlaanderen.be::9b98557d-4638-497e-9b40-4f2c2b1c3415" providerId="AD" clId="Web-{2C6DD18A-DBA4-2623-4B45-F837164B887D}" dt="2023-11-23T16:31:01.975" v="802"/>
          <ac:graphicFrameMkLst>
            <pc:docMk/>
            <pc:sldMk cId="3840563793" sldId="424"/>
            <ac:graphicFrameMk id="6" creationId="{A68B6F5F-03B8-D6C6-485E-C2DE1F29721C}"/>
          </ac:graphicFrameMkLst>
        </pc:graphicFrameChg>
        <pc:picChg chg="del">
          <ac:chgData name="Verbeeck William" userId="S::william.verbeeck@vlaanderen.be::9b98557d-4638-497e-9b40-4f2c2b1c3415" providerId="AD" clId="Web-{2C6DD18A-DBA4-2623-4B45-F837164B887D}" dt="2023-11-23T16:22:34.744" v="146"/>
          <ac:picMkLst>
            <pc:docMk/>
            <pc:sldMk cId="3840563793" sldId="424"/>
            <ac:picMk id="3" creationId="{95D2BEBA-9ACB-6545-D597-6B16FC0125B8}"/>
          </ac:picMkLst>
        </pc:picChg>
        <pc:picChg chg="add mod">
          <ac:chgData name="Verbeeck William" userId="S::william.verbeeck@vlaanderen.be::9b98557d-4638-497e-9b40-4f2c2b1c3415" providerId="AD" clId="Web-{2C6DD18A-DBA4-2623-4B45-F837164B887D}" dt="2023-11-23T16:31:14.991" v="807" actId="1076"/>
          <ac:picMkLst>
            <pc:docMk/>
            <pc:sldMk cId="3840563793" sldId="424"/>
            <ac:picMk id="7" creationId="{4FA4A458-ABA8-665A-DA5B-98687C7F0C79}"/>
          </ac:picMkLst>
        </pc:picChg>
      </pc:sldChg>
      <pc:sldChg chg="addSp delSp modSp add replId">
        <pc:chgData name="Verbeeck William" userId="S::william.verbeeck@vlaanderen.be::9b98557d-4638-497e-9b40-4f2c2b1c3415" providerId="AD" clId="Web-{2C6DD18A-DBA4-2623-4B45-F837164B887D}" dt="2023-11-23T16:31:29.413" v="858"/>
        <pc:sldMkLst>
          <pc:docMk/>
          <pc:sldMk cId="277940348" sldId="425"/>
        </pc:sldMkLst>
        <pc:spChg chg="add mod">
          <ac:chgData name="Verbeeck William" userId="S::william.verbeeck@vlaanderen.be::9b98557d-4638-497e-9b40-4f2c2b1c3415" providerId="AD" clId="Web-{2C6DD18A-DBA4-2623-4B45-F837164B887D}" dt="2023-11-23T16:27:20.501" v="722" actId="20577"/>
          <ac:spMkLst>
            <pc:docMk/>
            <pc:sldMk cId="277940348" sldId="425"/>
            <ac:spMk id="4" creationId="{70ED8F19-A711-39AB-71E5-38E623A5F85A}"/>
          </ac:spMkLst>
        </pc:spChg>
        <pc:graphicFrameChg chg="add mod modGraphic">
          <ac:chgData name="Verbeeck William" userId="S::william.verbeeck@vlaanderen.be::9b98557d-4638-497e-9b40-4f2c2b1c3415" providerId="AD" clId="Web-{2C6DD18A-DBA4-2623-4B45-F837164B887D}" dt="2023-11-23T16:31:29.413" v="858"/>
          <ac:graphicFrameMkLst>
            <pc:docMk/>
            <pc:sldMk cId="277940348" sldId="425"/>
            <ac:graphicFrameMk id="3" creationId="{E17CE3A9-DF8E-DA06-B654-F1E2D67DB3F3}"/>
          </ac:graphicFrameMkLst>
        </pc:graphicFrameChg>
        <pc:graphicFrameChg chg="del mod modGraphic">
          <ac:chgData name="Verbeeck William" userId="S::william.verbeeck@vlaanderen.be::9b98557d-4638-497e-9b40-4f2c2b1c3415" providerId="AD" clId="Web-{2C6DD18A-DBA4-2623-4B45-F837164B887D}" dt="2023-11-23T16:25:27.170" v="554"/>
          <ac:graphicFrameMkLst>
            <pc:docMk/>
            <pc:sldMk cId="277940348" sldId="425"/>
            <ac:graphicFrameMk id="6" creationId="{A68B6F5F-03B8-D6C6-485E-C2DE1F29721C}"/>
          </ac:graphicFrameMkLst>
        </pc:graphicFrameChg>
      </pc:sldChg>
      <pc:sldChg chg="delSp modSp add replId">
        <pc:chgData name="Verbeeck William" userId="S::william.verbeeck@vlaanderen.be::9b98557d-4638-497e-9b40-4f2c2b1c3415" providerId="AD" clId="Web-{2C6DD18A-DBA4-2623-4B45-F837164B887D}" dt="2023-11-23T16:32:58.337" v="878" actId="20577"/>
        <pc:sldMkLst>
          <pc:docMk/>
          <pc:sldMk cId="1600235225" sldId="426"/>
        </pc:sldMkLst>
        <pc:spChg chg="mod">
          <ac:chgData name="Verbeeck William" userId="S::william.verbeeck@vlaanderen.be::9b98557d-4638-497e-9b40-4f2c2b1c3415" providerId="AD" clId="Web-{2C6DD18A-DBA4-2623-4B45-F837164B887D}" dt="2023-11-23T16:32:58.337" v="878" actId="20577"/>
          <ac:spMkLst>
            <pc:docMk/>
            <pc:sldMk cId="1600235225" sldId="426"/>
            <ac:spMk id="4" creationId="{70ED8F19-A711-39AB-71E5-38E623A5F85A}"/>
          </ac:spMkLst>
        </pc:spChg>
        <pc:spChg chg="mod">
          <ac:chgData name="Verbeeck William" userId="S::william.verbeeck@vlaanderen.be::9b98557d-4638-497e-9b40-4f2c2b1c3415" providerId="AD" clId="Web-{2C6DD18A-DBA4-2623-4B45-F837164B887D}" dt="2023-11-23T16:32:51.743" v="875" actId="20577"/>
          <ac:spMkLst>
            <pc:docMk/>
            <pc:sldMk cId="1600235225" sldId="426"/>
            <ac:spMk id="796" creationId="{00000000-0000-0000-0000-000000000000}"/>
          </ac:spMkLst>
        </pc:spChg>
        <pc:graphicFrameChg chg="del">
          <ac:chgData name="Verbeeck William" userId="S::william.verbeeck@vlaanderen.be::9b98557d-4638-497e-9b40-4f2c2b1c3415" providerId="AD" clId="Web-{2C6DD18A-DBA4-2623-4B45-F837164B887D}" dt="2023-11-23T16:32:54.634" v="876"/>
          <ac:graphicFrameMkLst>
            <pc:docMk/>
            <pc:sldMk cId="1600235225" sldId="426"/>
            <ac:graphicFrameMk id="3" creationId="{E17CE3A9-DF8E-DA06-B654-F1E2D67DB3F3}"/>
          </ac:graphicFrameMkLst>
        </pc:graphicFrameChg>
      </pc:sldChg>
    </pc:docChg>
  </pc:docChgLst>
  <pc:docChgLst>
    <pc:chgData name="Niels Vandekeybus" userId="S::niels.vandekeybus_redpencil.io#ext#@vlaamseoverheid.onmicrosoft.com::0223bb20-ad99-49fd-858c-e2c45c1fe660" providerId="AD" clId="Web-{6B8A74ED-C1F2-6D64-E199-208D478AB0EB}"/>
    <pc:docChg chg="modSld">
      <pc:chgData name="Niels Vandekeybus" userId="S::niels.vandekeybus_redpencil.io#ext#@vlaamseoverheid.onmicrosoft.com::0223bb20-ad99-49fd-858c-e2c45c1fe660" providerId="AD" clId="Web-{6B8A74ED-C1F2-6D64-E199-208D478AB0EB}" dt="2023-11-28T12:11:01.741" v="5"/>
      <pc:docMkLst>
        <pc:docMk/>
      </pc:docMkLst>
      <pc:sldChg chg="modSp">
        <pc:chgData name="Niels Vandekeybus" userId="S::niels.vandekeybus_redpencil.io#ext#@vlaamseoverheid.onmicrosoft.com::0223bb20-ad99-49fd-858c-e2c45c1fe660" providerId="AD" clId="Web-{6B8A74ED-C1F2-6D64-E199-208D478AB0EB}" dt="2023-11-28T12:11:01.741" v="5"/>
        <pc:sldMkLst>
          <pc:docMk/>
          <pc:sldMk cId="1683345604" sldId="427"/>
        </pc:sldMkLst>
        <pc:graphicFrameChg chg="mod modGraphic">
          <ac:chgData name="Niels Vandekeybus" userId="S::niels.vandekeybus_redpencil.io#ext#@vlaamseoverheid.onmicrosoft.com::0223bb20-ad99-49fd-858c-e2c45c1fe660" providerId="AD" clId="Web-{6B8A74ED-C1F2-6D64-E199-208D478AB0EB}" dt="2023-11-28T12:11:01.741" v="5"/>
          <ac:graphicFrameMkLst>
            <pc:docMk/>
            <pc:sldMk cId="1683345604" sldId="427"/>
            <ac:graphicFrameMk id="784" creationId="{00000000-0000-0000-0000-000000000000}"/>
          </ac:graphicFrameMkLst>
        </pc:graphicFrameChg>
      </pc:sldChg>
    </pc:docChg>
  </pc:docChgLst>
  <pc:docChgLst>
    <pc:chgData name="Van de Vyvere Brecht" userId="S::brecht.vandevyvere@vlaanderen.be::c748c14e-f036-40e8-878f-c3efabff3178" providerId="AD" clId="Web-{497C53AA-F153-F50C-6E26-41B6F13E68D0}"/>
    <pc:docChg chg="modSld">
      <pc:chgData name="Van de Vyvere Brecht" userId="S::brecht.vandevyvere@vlaanderen.be::c748c14e-f036-40e8-878f-c3efabff3178" providerId="AD" clId="Web-{497C53AA-F153-F50C-6E26-41B6F13E68D0}" dt="2023-11-06T09:11:52.976" v="20"/>
      <pc:docMkLst>
        <pc:docMk/>
      </pc:docMkLst>
      <pc:sldChg chg="modSp addCm">
        <pc:chgData name="Van de Vyvere Brecht" userId="S::brecht.vandevyvere@vlaanderen.be::c748c14e-f036-40e8-878f-c3efabff3178" providerId="AD" clId="Web-{497C53AA-F153-F50C-6E26-41B6F13E68D0}" dt="2023-11-06T09:10:53.615" v="19"/>
        <pc:sldMkLst>
          <pc:docMk/>
          <pc:sldMk cId="0" sldId="302"/>
        </pc:sldMkLst>
        <pc:spChg chg="mod">
          <ac:chgData name="Van de Vyvere Brecht" userId="S::brecht.vandevyvere@vlaanderen.be::c748c14e-f036-40e8-878f-c3efabff3178" providerId="AD" clId="Web-{497C53AA-F153-F50C-6E26-41B6F13E68D0}" dt="2023-11-06T09:09:05.517" v="18" actId="20577"/>
          <ac:spMkLst>
            <pc:docMk/>
            <pc:sldMk cId="0" sldId="302"/>
            <ac:spMk id="1017" creationId="{00000000-0000-0000-0000-000000000000}"/>
          </ac:spMkLst>
        </pc:spChg>
      </pc:sldChg>
      <pc:sldChg chg="addCm">
        <pc:chgData name="Van de Vyvere Brecht" userId="S::brecht.vandevyvere@vlaanderen.be::c748c14e-f036-40e8-878f-c3efabff3178" providerId="AD" clId="Web-{497C53AA-F153-F50C-6E26-41B6F13E68D0}" dt="2023-11-06T08:58:21.276" v="7"/>
        <pc:sldMkLst>
          <pc:docMk/>
          <pc:sldMk cId="2134783140" sldId="364"/>
        </pc:sldMkLst>
      </pc:sldChg>
      <pc:sldChg chg="modSp addCm">
        <pc:chgData name="Van de Vyvere Brecht" userId="S::brecht.vandevyvere@vlaanderen.be::c748c14e-f036-40e8-878f-c3efabff3178" providerId="AD" clId="Web-{497C53AA-F153-F50C-6E26-41B6F13E68D0}" dt="2023-11-06T09:11:52.976" v="20"/>
        <pc:sldMkLst>
          <pc:docMk/>
          <pc:sldMk cId="2962502964" sldId="365"/>
        </pc:sldMkLst>
        <pc:spChg chg="mod">
          <ac:chgData name="Van de Vyvere Brecht" userId="S::brecht.vandevyvere@vlaanderen.be::c748c14e-f036-40e8-878f-c3efabff3178" providerId="AD" clId="Web-{497C53AA-F153-F50C-6E26-41B6F13E68D0}" dt="2023-11-06T08:55:10.253" v="4" actId="20577"/>
          <ac:spMkLst>
            <pc:docMk/>
            <pc:sldMk cId="2962502964" sldId="365"/>
            <ac:spMk id="1016" creationId="{00000000-0000-0000-0000-000000000000}"/>
          </ac:spMkLst>
        </pc:spChg>
      </pc:sldChg>
      <pc:sldChg chg="addCm">
        <pc:chgData name="Van de Vyvere Brecht" userId="S::brecht.vandevyvere@vlaanderen.be::c748c14e-f036-40e8-878f-c3efabff3178" providerId="AD" clId="Web-{497C53AA-F153-F50C-6E26-41B6F13E68D0}" dt="2023-11-06T09:03:18.443" v="10"/>
        <pc:sldMkLst>
          <pc:docMk/>
          <pc:sldMk cId="3593450392" sldId="367"/>
        </pc:sldMkLst>
      </pc:sldChg>
      <pc:sldChg chg="modSp">
        <pc:chgData name="Van de Vyvere Brecht" userId="S::brecht.vandevyvere@vlaanderen.be::c748c14e-f036-40e8-878f-c3efabff3178" providerId="AD" clId="Web-{497C53AA-F153-F50C-6E26-41B6F13E68D0}" dt="2023-11-06T09:05:20.384" v="16" actId="20577"/>
        <pc:sldMkLst>
          <pc:docMk/>
          <pc:sldMk cId="2106194566" sldId="368"/>
        </pc:sldMkLst>
        <pc:spChg chg="mod">
          <ac:chgData name="Van de Vyvere Brecht" userId="S::brecht.vandevyvere@vlaanderen.be::c748c14e-f036-40e8-878f-c3efabff3178" providerId="AD" clId="Web-{497C53AA-F153-F50C-6E26-41B6F13E68D0}" dt="2023-11-06T09:05:20.384" v="16" actId="20577"/>
          <ac:spMkLst>
            <pc:docMk/>
            <pc:sldMk cId="2106194566" sldId="368"/>
            <ac:spMk id="21" creationId="{609C98FF-11E8-CDD5-9BFB-45ADB5DDA744}"/>
          </ac:spMkLst>
        </pc:spChg>
      </pc:sldChg>
    </pc:docChg>
  </pc:docChgLst>
  <pc:docChgLst>
    <pc:chgData name="Van de Vyvere Brecht" userId="S::brecht.vandevyvere@vlaanderen.be::c748c14e-f036-40e8-878f-c3efabff3178" providerId="AD" clId="Web-{1D529D4A-503A-33F8-0A82-12E0A6B8ACCC}"/>
    <pc:docChg chg="mod modSld">
      <pc:chgData name="Van de Vyvere Brecht" userId="S::brecht.vandevyvere@vlaanderen.be::c748c14e-f036-40e8-878f-c3efabff3178" providerId="AD" clId="Web-{1D529D4A-503A-33F8-0A82-12E0A6B8ACCC}" dt="2024-01-08T18:44:58.133" v="19" actId="1076"/>
      <pc:docMkLst>
        <pc:docMk/>
      </pc:docMkLst>
      <pc:sldChg chg="addSp delSp modSp">
        <pc:chgData name="Van de Vyvere Brecht" userId="S::brecht.vandevyvere@vlaanderen.be::c748c14e-f036-40e8-878f-c3efabff3178" providerId="AD" clId="Web-{1D529D4A-503A-33F8-0A82-12E0A6B8ACCC}" dt="2024-01-08T18:34:21.978" v="14" actId="1076"/>
        <pc:sldMkLst>
          <pc:docMk/>
          <pc:sldMk cId="3979674266" sldId="526"/>
        </pc:sldMkLst>
        <pc:picChg chg="add del mod">
          <ac:chgData name="Van de Vyvere Brecht" userId="S::brecht.vandevyvere@vlaanderen.be::c748c14e-f036-40e8-878f-c3efabff3178" providerId="AD" clId="Web-{1D529D4A-503A-33F8-0A82-12E0A6B8ACCC}" dt="2024-01-08T18:32:45.991" v="4"/>
          <ac:picMkLst>
            <pc:docMk/>
            <pc:sldMk cId="3979674266" sldId="526"/>
            <ac:picMk id="2" creationId="{AD1A4842-46C4-0D1C-6AD2-182FACBC8783}"/>
          </ac:picMkLst>
        </pc:picChg>
        <pc:picChg chg="add mod">
          <ac:chgData name="Van de Vyvere Brecht" userId="S::brecht.vandevyvere@vlaanderen.be::c748c14e-f036-40e8-878f-c3efabff3178" providerId="AD" clId="Web-{1D529D4A-503A-33F8-0A82-12E0A6B8ACCC}" dt="2024-01-08T18:34:21.978" v="14" actId="1076"/>
          <ac:picMkLst>
            <pc:docMk/>
            <pc:sldMk cId="3979674266" sldId="526"/>
            <ac:picMk id="4" creationId="{27707DE9-3A2D-8F4E-6D5E-A6CAD953BEE6}"/>
          </ac:picMkLst>
        </pc:picChg>
      </pc:sldChg>
      <pc:sldChg chg="addSp delSp modSp">
        <pc:chgData name="Van de Vyvere Brecht" userId="S::brecht.vandevyvere@vlaanderen.be::c748c14e-f036-40e8-878f-c3efabff3178" providerId="AD" clId="Web-{1D529D4A-503A-33F8-0A82-12E0A6B8ACCC}" dt="2024-01-08T18:44:58.133" v="19" actId="1076"/>
        <pc:sldMkLst>
          <pc:docMk/>
          <pc:sldMk cId="3302588779" sldId="527"/>
        </pc:sldMkLst>
        <pc:picChg chg="add mod">
          <ac:chgData name="Van de Vyvere Brecht" userId="S::brecht.vandevyvere@vlaanderen.be::c748c14e-f036-40e8-878f-c3efabff3178" providerId="AD" clId="Web-{1D529D4A-503A-33F8-0A82-12E0A6B8ACCC}" dt="2024-01-08T18:44:58.133" v="19" actId="1076"/>
          <ac:picMkLst>
            <pc:docMk/>
            <pc:sldMk cId="3302588779" sldId="527"/>
            <ac:picMk id="2" creationId="{1B89F6A5-9BCD-384C-A050-4C317C887C9E}"/>
          </ac:picMkLst>
        </pc:picChg>
        <pc:picChg chg="del">
          <ac:chgData name="Van de Vyvere Brecht" userId="S::brecht.vandevyvere@vlaanderen.be::c748c14e-f036-40e8-878f-c3efabff3178" providerId="AD" clId="Web-{1D529D4A-503A-33F8-0A82-12E0A6B8ACCC}" dt="2024-01-08T18:44:52.867" v="16"/>
          <ac:picMkLst>
            <pc:docMk/>
            <pc:sldMk cId="3302588779" sldId="527"/>
            <ac:picMk id="7" creationId="{B58A1771-519D-7CED-B17C-3AC50EC3D03E}"/>
          </ac:picMkLst>
        </pc:picChg>
      </pc:sldChg>
      <pc:sldChg chg="addSp delSp modSp">
        <pc:chgData name="Van de Vyvere Brecht" userId="S::brecht.vandevyvere@vlaanderen.be::c748c14e-f036-40e8-878f-c3efabff3178" providerId="AD" clId="Web-{1D529D4A-503A-33F8-0A82-12E0A6B8ACCC}" dt="2024-01-08T18:32:55.866" v="7" actId="14100"/>
        <pc:sldMkLst>
          <pc:docMk/>
          <pc:sldMk cId="1903237013" sldId="538"/>
        </pc:sldMkLst>
        <pc:picChg chg="add mod">
          <ac:chgData name="Van de Vyvere Brecht" userId="S::brecht.vandevyvere@vlaanderen.be::c748c14e-f036-40e8-878f-c3efabff3178" providerId="AD" clId="Web-{1D529D4A-503A-33F8-0A82-12E0A6B8ACCC}" dt="2024-01-08T18:32:55.866" v="7" actId="14100"/>
          <ac:picMkLst>
            <pc:docMk/>
            <pc:sldMk cId="1903237013" sldId="538"/>
            <ac:picMk id="2" creationId="{7CAE0949-3B26-5977-F484-39D37D1E24A9}"/>
          </ac:picMkLst>
        </pc:picChg>
        <pc:picChg chg="del">
          <ac:chgData name="Van de Vyvere Brecht" userId="S::brecht.vandevyvere@vlaanderen.be::c748c14e-f036-40e8-878f-c3efabff3178" providerId="AD" clId="Web-{1D529D4A-503A-33F8-0A82-12E0A6B8ACCC}" dt="2024-01-08T18:32:51.288" v="5"/>
          <ac:picMkLst>
            <pc:docMk/>
            <pc:sldMk cId="1903237013" sldId="538"/>
            <ac:picMk id="4" creationId="{E61BB2D5-20B1-B5DB-2E2F-C646BD5843CF}"/>
          </ac:picMkLst>
        </pc:picChg>
      </pc:sldChg>
      <pc:sldChg chg="addSp delSp modSp">
        <pc:chgData name="Van de Vyvere Brecht" userId="S::brecht.vandevyvere@vlaanderen.be::c748c14e-f036-40e8-878f-c3efabff3178" providerId="AD" clId="Web-{1D529D4A-503A-33F8-0A82-12E0A6B8ACCC}" dt="2024-01-08T18:33:48.790" v="11" actId="14100"/>
        <pc:sldMkLst>
          <pc:docMk/>
          <pc:sldMk cId="2865382555" sldId="539"/>
        </pc:sldMkLst>
        <pc:spChg chg="del">
          <ac:chgData name="Van de Vyvere Brecht" userId="S::brecht.vandevyvere@vlaanderen.be::c748c14e-f036-40e8-878f-c3efabff3178" providerId="AD" clId="Web-{1D529D4A-503A-33F8-0A82-12E0A6B8ACCC}" dt="2024-01-08T18:33:46.211" v="10"/>
          <ac:spMkLst>
            <pc:docMk/>
            <pc:sldMk cId="2865382555" sldId="539"/>
            <ac:spMk id="3" creationId="{D253BD3F-6080-2459-01E5-FB6934E0C71A}"/>
          </ac:spMkLst>
        </pc:spChg>
        <pc:picChg chg="add mod">
          <ac:chgData name="Van de Vyvere Brecht" userId="S::brecht.vandevyvere@vlaanderen.be::c748c14e-f036-40e8-878f-c3efabff3178" providerId="AD" clId="Web-{1D529D4A-503A-33F8-0A82-12E0A6B8ACCC}" dt="2024-01-08T18:33:48.790" v="11" actId="14100"/>
          <ac:picMkLst>
            <pc:docMk/>
            <pc:sldMk cId="2865382555" sldId="539"/>
            <ac:picMk id="4" creationId="{30F89A07-F113-1DBD-7864-B849FC53355F}"/>
          </ac:picMkLst>
        </pc:picChg>
      </pc:sldChg>
    </pc:docChg>
  </pc:docChgLst>
  <pc:docChgLst>
    <pc:chgData name="Van de Vyvere Brecht" userId="S::brecht.vandevyvere@vlaanderen.be::c748c14e-f036-40e8-878f-c3efabff3178" providerId="AD" clId="Web-{9E2D8E4F-9ECE-129E-EBCC-DB91050E279A}"/>
    <pc:docChg chg="modSld">
      <pc:chgData name="Van de Vyvere Brecht" userId="S::brecht.vandevyvere@vlaanderen.be::c748c14e-f036-40e8-878f-c3efabff3178" providerId="AD" clId="Web-{9E2D8E4F-9ECE-129E-EBCC-DB91050E279A}" dt="2023-11-07T12:01:01.752" v="42" actId="20577"/>
      <pc:docMkLst>
        <pc:docMk/>
      </pc:docMkLst>
      <pc:sldChg chg="addSp delSp modSp">
        <pc:chgData name="Van de Vyvere Brecht" userId="S::brecht.vandevyvere@vlaanderen.be::c748c14e-f036-40e8-878f-c3efabff3178" providerId="AD" clId="Web-{9E2D8E4F-9ECE-129E-EBCC-DB91050E279A}" dt="2023-11-07T11:56:57.370" v="35" actId="20577"/>
        <pc:sldMkLst>
          <pc:docMk/>
          <pc:sldMk cId="0" sldId="302"/>
        </pc:sldMkLst>
        <pc:spChg chg="del">
          <ac:chgData name="Van de Vyvere Brecht" userId="S::brecht.vandevyvere@vlaanderen.be::c748c14e-f036-40e8-878f-c3efabff3178" providerId="AD" clId="Web-{9E2D8E4F-9ECE-129E-EBCC-DB91050E279A}" dt="2023-11-07T11:56:03.681" v="21"/>
          <ac:spMkLst>
            <pc:docMk/>
            <pc:sldMk cId="0" sldId="302"/>
            <ac:spMk id="9" creationId="{686A5D7C-D8F3-981C-D5B6-1BCDC34D788F}"/>
          </ac:spMkLst>
        </pc:spChg>
        <pc:spChg chg="del">
          <ac:chgData name="Van de Vyvere Brecht" userId="S::brecht.vandevyvere@vlaanderen.be::c748c14e-f036-40e8-878f-c3efabff3178" providerId="AD" clId="Web-{9E2D8E4F-9ECE-129E-EBCC-DB91050E279A}" dt="2023-11-07T11:56:03.681" v="20"/>
          <ac:spMkLst>
            <pc:docMk/>
            <pc:sldMk cId="0" sldId="302"/>
            <ac:spMk id="10" creationId="{30B85FB2-06D6-990F-FDED-4410780022E8}"/>
          </ac:spMkLst>
        </pc:spChg>
        <pc:spChg chg="mod">
          <ac:chgData name="Van de Vyvere Brecht" userId="S::brecht.vandevyvere@vlaanderen.be::c748c14e-f036-40e8-878f-c3efabff3178" providerId="AD" clId="Web-{9E2D8E4F-9ECE-129E-EBCC-DB91050E279A}" dt="2023-11-07T11:55:34.915" v="13" actId="20577"/>
          <ac:spMkLst>
            <pc:docMk/>
            <pc:sldMk cId="0" sldId="302"/>
            <ac:spMk id="12" creationId="{A48685E2-E82B-CFFD-6D5E-3A05686E3843}"/>
          </ac:spMkLst>
        </pc:spChg>
        <pc:spChg chg="mod">
          <ac:chgData name="Van de Vyvere Brecht" userId="S::brecht.vandevyvere@vlaanderen.be::c748c14e-f036-40e8-878f-c3efabff3178" providerId="AD" clId="Web-{9E2D8E4F-9ECE-129E-EBCC-DB91050E279A}" dt="2023-11-07T11:56:57.370" v="35" actId="20577"/>
          <ac:spMkLst>
            <pc:docMk/>
            <pc:sldMk cId="0" sldId="302"/>
            <ac:spMk id="1016" creationId="{00000000-0000-0000-0000-000000000000}"/>
          </ac:spMkLst>
        </pc:spChg>
        <pc:grpChg chg="add del">
          <ac:chgData name="Van de Vyvere Brecht" userId="S::brecht.vandevyvere@vlaanderen.be::c748c14e-f036-40e8-878f-c3efabff3178" providerId="AD" clId="Web-{9E2D8E4F-9ECE-129E-EBCC-DB91050E279A}" dt="2023-11-07T11:55:44.634" v="19"/>
          <ac:grpSpMkLst>
            <pc:docMk/>
            <pc:sldMk cId="0" sldId="302"/>
            <ac:grpSpMk id="8" creationId="{B274E29E-5F0F-7A65-D6A0-FC2FCA854E45}"/>
          </ac:grpSpMkLst>
        </pc:grpChg>
      </pc:sldChg>
      <pc:sldChg chg="modSp">
        <pc:chgData name="Van de Vyvere Brecht" userId="S::brecht.vandevyvere@vlaanderen.be::c748c14e-f036-40e8-878f-c3efabff3178" providerId="AD" clId="Web-{9E2D8E4F-9ECE-129E-EBCC-DB91050E279A}" dt="2023-11-07T12:00:42.986" v="39" actId="20577"/>
        <pc:sldMkLst>
          <pc:docMk/>
          <pc:sldMk cId="792021542" sldId="366"/>
        </pc:sldMkLst>
        <pc:spChg chg="mod">
          <ac:chgData name="Van de Vyvere Brecht" userId="S::brecht.vandevyvere@vlaanderen.be::c748c14e-f036-40e8-878f-c3efabff3178" providerId="AD" clId="Web-{9E2D8E4F-9ECE-129E-EBCC-DB91050E279A}" dt="2023-11-07T12:00:42.986" v="39" actId="20577"/>
          <ac:spMkLst>
            <pc:docMk/>
            <pc:sldMk cId="792021542" sldId="366"/>
            <ac:spMk id="3" creationId="{30E738E4-57C8-D0E2-D2F4-1F5534EFA6C1}"/>
          </ac:spMkLst>
        </pc:spChg>
      </pc:sldChg>
      <pc:sldChg chg="modSp">
        <pc:chgData name="Van de Vyvere Brecht" userId="S::brecht.vandevyvere@vlaanderen.be::c748c14e-f036-40e8-878f-c3efabff3178" providerId="AD" clId="Web-{9E2D8E4F-9ECE-129E-EBCC-DB91050E279A}" dt="2023-11-07T12:01:01.752" v="42" actId="20577"/>
        <pc:sldMkLst>
          <pc:docMk/>
          <pc:sldMk cId="2609767010" sldId="383"/>
        </pc:sldMkLst>
        <pc:spChg chg="mod">
          <ac:chgData name="Van de Vyvere Brecht" userId="S::brecht.vandevyvere@vlaanderen.be::c748c14e-f036-40e8-878f-c3efabff3178" providerId="AD" clId="Web-{9E2D8E4F-9ECE-129E-EBCC-DB91050E279A}" dt="2023-11-07T12:01:01.752" v="42" actId="20577"/>
          <ac:spMkLst>
            <pc:docMk/>
            <pc:sldMk cId="2609767010" sldId="383"/>
            <ac:spMk id="15" creationId="{791EC5B8-E7C0-CDEC-3FCE-2D14F28E1CBE}"/>
          </ac:spMkLst>
        </pc:spChg>
        <pc:spChg chg="mod">
          <ac:chgData name="Van de Vyvere Brecht" userId="S::brecht.vandevyvere@vlaanderen.be::c748c14e-f036-40e8-878f-c3efabff3178" providerId="AD" clId="Web-{9E2D8E4F-9ECE-129E-EBCC-DB91050E279A}" dt="2023-11-07T12:00:06.891" v="37" actId="20577"/>
          <ac:spMkLst>
            <pc:docMk/>
            <pc:sldMk cId="2609767010" sldId="383"/>
            <ac:spMk id="1016" creationId="{00000000-0000-0000-0000-000000000000}"/>
          </ac:spMkLst>
        </pc:spChg>
      </pc:sldChg>
    </pc:docChg>
  </pc:docChgLst>
  <pc:docChgLst>
    <pc:chgData name="Verbeeck William" userId="S::william.verbeeck@vlaanderen.be::9b98557d-4638-497e-9b40-4f2c2b1c3415" providerId="AD" clId="Web-{6C7869A3-8377-CFE4-E530-3B8A0B93667A}"/>
    <pc:docChg chg="addSld modSld sldOrd">
      <pc:chgData name="Verbeeck William" userId="S::william.verbeeck@vlaanderen.be::9b98557d-4638-497e-9b40-4f2c2b1c3415" providerId="AD" clId="Web-{6C7869A3-8377-CFE4-E530-3B8A0B93667A}" dt="2023-12-14T13:31:36.582" v="485"/>
      <pc:docMkLst>
        <pc:docMk/>
      </pc:docMkLst>
      <pc:sldChg chg="modSp">
        <pc:chgData name="Verbeeck William" userId="S::william.verbeeck@vlaanderen.be::9b98557d-4638-497e-9b40-4f2c2b1c3415" providerId="AD" clId="Web-{6C7869A3-8377-CFE4-E530-3B8A0B93667A}" dt="2023-12-14T10:15:52.353" v="343" actId="20577"/>
        <pc:sldMkLst>
          <pc:docMk/>
          <pc:sldMk cId="0" sldId="259"/>
        </pc:sldMkLst>
        <pc:spChg chg="mod">
          <ac:chgData name="Verbeeck William" userId="S::william.verbeeck@vlaanderen.be::9b98557d-4638-497e-9b40-4f2c2b1c3415" providerId="AD" clId="Web-{6C7869A3-8377-CFE4-E530-3B8A0B93667A}" dt="2023-12-14T10:14:23.851" v="315" actId="20577"/>
          <ac:spMkLst>
            <pc:docMk/>
            <pc:sldMk cId="0" sldId="259"/>
            <ac:spMk id="387" creationId="{00000000-0000-0000-0000-000000000000}"/>
          </ac:spMkLst>
        </pc:spChg>
        <pc:spChg chg="mod">
          <ac:chgData name="Verbeeck William" userId="S::william.verbeeck@vlaanderen.be::9b98557d-4638-497e-9b40-4f2c2b1c3415" providerId="AD" clId="Web-{6C7869A3-8377-CFE4-E530-3B8A0B93667A}" dt="2023-12-14T10:15:52.353" v="343" actId="20577"/>
          <ac:spMkLst>
            <pc:docMk/>
            <pc:sldMk cId="0" sldId="259"/>
            <ac:spMk id="388" creationId="{00000000-0000-0000-0000-000000000000}"/>
          </ac:spMkLst>
        </pc:spChg>
        <pc:spChg chg="mod">
          <ac:chgData name="Verbeeck William" userId="S::william.verbeeck@vlaanderen.be::9b98557d-4638-497e-9b40-4f2c2b1c3415" providerId="AD" clId="Web-{6C7869A3-8377-CFE4-E530-3B8A0B93667A}" dt="2023-12-14T10:14:43.492" v="316" actId="20577"/>
          <ac:spMkLst>
            <pc:docMk/>
            <pc:sldMk cId="0" sldId="259"/>
            <ac:spMk id="389" creationId="{00000000-0000-0000-0000-000000000000}"/>
          </ac:spMkLst>
        </pc:spChg>
      </pc:sldChg>
      <pc:sldChg chg="modSp delCm">
        <pc:chgData name="Verbeeck William" userId="S::william.verbeeck@vlaanderen.be::9b98557d-4638-497e-9b40-4f2c2b1c3415" providerId="AD" clId="Web-{6C7869A3-8377-CFE4-E530-3B8A0B93667A}" dt="2023-12-14T10:15:58.181" v="344"/>
        <pc:sldMkLst>
          <pc:docMk/>
          <pc:sldMk cId="0" sldId="260"/>
        </pc:sldMkLst>
        <pc:graphicFrameChg chg="mod modGraphic">
          <ac:chgData name="Verbeeck William" userId="S::william.verbeeck@vlaanderen.be::9b98557d-4638-497e-9b40-4f2c2b1c3415" providerId="AD" clId="Web-{6C7869A3-8377-CFE4-E530-3B8A0B93667A}" dt="2023-12-14T10:15:28.243" v="334"/>
          <ac:graphicFrameMkLst>
            <pc:docMk/>
            <pc:sldMk cId="0" sldId="260"/>
            <ac:graphicFrameMk id="405" creationId="{00000000-0000-0000-0000-000000000000}"/>
          </ac:graphicFrameMkLst>
        </pc:graphicFrameChg>
      </pc:sldChg>
      <pc:sldChg chg="ord">
        <pc:chgData name="Verbeeck William" userId="S::william.verbeeck@vlaanderen.be::9b98557d-4638-497e-9b40-4f2c2b1c3415" providerId="AD" clId="Web-{6C7869A3-8377-CFE4-E530-3B8A0B93667A}" dt="2023-12-14T10:16:30.510" v="345"/>
        <pc:sldMkLst>
          <pc:docMk/>
          <pc:sldMk cId="0" sldId="266"/>
        </pc:sldMkLst>
      </pc:sldChg>
      <pc:sldChg chg="mod modShow">
        <pc:chgData name="Verbeeck William" userId="S::william.verbeeck@vlaanderen.be::9b98557d-4638-497e-9b40-4f2c2b1c3415" providerId="AD" clId="Web-{6C7869A3-8377-CFE4-E530-3B8A0B93667A}" dt="2023-12-14T10:18:48.576" v="399"/>
        <pc:sldMkLst>
          <pc:docMk/>
          <pc:sldMk cId="0" sldId="297"/>
        </pc:sldMkLst>
      </pc:sldChg>
      <pc:sldChg chg="mod modShow">
        <pc:chgData name="Verbeeck William" userId="S::william.verbeeck@vlaanderen.be::9b98557d-4638-497e-9b40-4f2c2b1c3415" providerId="AD" clId="Web-{6C7869A3-8377-CFE4-E530-3B8A0B93667A}" dt="2023-12-14T10:18:45.591" v="369"/>
        <pc:sldMkLst>
          <pc:docMk/>
          <pc:sldMk cId="0" sldId="298"/>
        </pc:sldMkLst>
      </pc:sldChg>
      <pc:sldChg chg="mod modShow">
        <pc:chgData name="Verbeeck William" userId="S::william.verbeeck@vlaanderen.be::9b98557d-4638-497e-9b40-4f2c2b1c3415" providerId="AD" clId="Web-{6C7869A3-8377-CFE4-E530-3B8A0B93667A}" dt="2023-12-14T10:18:45.638" v="370"/>
        <pc:sldMkLst>
          <pc:docMk/>
          <pc:sldMk cId="0" sldId="299"/>
        </pc:sldMkLst>
      </pc:sldChg>
      <pc:sldChg chg="mod modShow">
        <pc:chgData name="Verbeeck William" userId="S::william.verbeeck@vlaanderen.be::9b98557d-4638-497e-9b40-4f2c2b1c3415" providerId="AD" clId="Web-{6C7869A3-8377-CFE4-E530-3B8A0B93667A}" dt="2023-12-14T10:18:49.888" v="412"/>
        <pc:sldMkLst>
          <pc:docMk/>
          <pc:sldMk cId="0" sldId="326"/>
        </pc:sldMkLst>
      </pc:sldChg>
      <pc:sldChg chg="modSp mod modShow">
        <pc:chgData name="Verbeeck William" userId="S::william.verbeeck@vlaanderen.be::9b98557d-4638-497e-9b40-4f2c2b1c3415" providerId="AD" clId="Web-{6C7869A3-8377-CFE4-E530-3B8A0B93667A}" dt="2023-12-14T10:18:50.029" v="413"/>
        <pc:sldMkLst>
          <pc:docMk/>
          <pc:sldMk cId="0" sldId="327"/>
        </pc:sldMkLst>
        <pc:grpChg chg="mod">
          <ac:chgData name="Verbeeck William" userId="S::william.verbeeck@vlaanderen.be::9b98557d-4638-497e-9b40-4f2c2b1c3415" providerId="AD" clId="Web-{6C7869A3-8377-CFE4-E530-3B8A0B93667A}" dt="2023-12-14T10:02:50.101" v="15" actId="1076"/>
          <ac:grpSpMkLst>
            <pc:docMk/>
            <pc:sldMk cId="0" sldId="327"/>
            <ac:grpSpMk id="8" creationId="{DB682AFB-3307-8A89-FC17-4BE3195621D9}"/>
          </ac:grpSpMkLst>
        </pc:grpChg>
        <pc:grpChg chg="mod">
          <ac:chgData name="Verbeeck William" userId="S::william.verbeeck@vlaanderen.be::9b98557d-4638-497e-9b40-4f2c2b1c3415" providerId="AD" clId="Web-{6C7869A3-8377-CFE4-E530-3B8A0B93667A}" dt="2023-12-14T10:02:50.039" v="10" actId="1076"/>
          <ac:grpSpMkLst>
            <pc:docMk/>
            <pc:sldMk cId="0" sldId="327"/>
            <ac:grpSpMk id="3596" creationId="{00000000-0000-0000-0000-000000000000}"/>
          </ac:grpSpMkLst>
        </pc:grpChg>
        <pc:grpChg chg="mod">
          <ac:chgData name="Verbeeck William" userId="S::william.verbeeck@vlaanderen.be::9b98557d-4638-497e-9b40-4f2c2b1c3415" providerId="AD" clId="Web-{6C7869A3-8377-CFE4-E530-3B8A0B93667A}" dt="2023-12-14T10:02:50.054" v="11" actId="1076"/>
          <ac:grpSpMkLst>
            <pc:docMk/>
            <pc:sldMk cId="0" sldId="327"/>
            <ac:grpSpMk id="3602" creationId="{00000000-0000-0000-0000-000000000000}"/>
          </ac:grpSpMkLst>
        </pc:grpChg>
        <pc:grpChg chg="mod">
          <ac:chgData name="Verbeeck William" userId="S::william.verbeeck@vlaanderen.be::9b98557d-4638-497e-9b40-4f2c2b1c3415" providerId="AD" clId="Web-{6C7869A3-8377-CFE4-E530-3B8A0B93667A}" dt="2023-12-14T10:02:50.070" v="12" actId="1076"/>
          <ac:grpSpMkLst>
            <pc:docMk/>
            <pc:sldMk cId="0" sldId="327"/>
            <ac:grpSpMk id="3608" creationId="{00000000-0000-0000-0000-000000000000}"/>
          </ac:grpSpMkLst>
        </pc:grpChg>
        <pc:grpChg chg="mod">
          <ac:chgData name="Verbeeck William" userId="S::william.verbeeck@vlaanderen.be::9b98557d-4638-497e-9b40-4f2c2b1c3415" providerId="AD" clId="Web-{6C7869A3-8377-CFE4-E530-3B8A0B93667A}" dt="2023-12-14T10:02:50.070" v="13" actId="1076"/>
          <ac:grpSpMkLst>
            <pc:docMk/>
            <pc:sldMk cId="0" sldId="327"/>
            <ac:grpSpMk id="3611" creationId="{00000000-0000-0000-0000-000000000000}"/>
          </ac:grpSpMkLst>
        </pc:grpChg>
        <pc:grpChg chg="mod">
          <ac:chgData name="Verbeeck William" userId="S::william.verbeeck@vlaanderen.be::9b98557d-4638-497e-9b40-4f2c2b1c3415" providerId="AD" clId="Web-{6C7869A3-8377-CFE4-E530-3B8A0B93667A}" dt="2023-12-14T10:02:50.101" v="14" actId="1076"/>
          <ac:grpSpMkLst>
            <pc:docMk/>
            <pc:sldMk cId="0" sldId="327"/>
            <ac:grpSpMk id="3622" creationId="{00000000-0000-0000-0000-000000000000}"/>
          </ac:grpSpMkLst>
        </pc:grpChg>
      </pc:sldChg>
      <pc:sldChg chg="mod modShow">
        <pc:chgData name="Verbeeck William" userId="S::william.verbeeck@vlaanderen.be::9b98557d-4638-497e-9b40-4f2c2b1c3415" providerId="AD" clId="Web-{6C7869A3-8377-CFE4-E530-3B8A0B93667A}" dt="2023-12-14T10:18:50.482" v="417"/>
        <pc:sldMkLst>
          <pc:docMk/>
          <pc:sldMk cId="0" sldId="330"/>
        </pc:sldMkLst>
      </pc:sldChg>
      <pc:sldChg chg="mod modShow">
        <pc:chgData name="Verbeeck William" userId="S::william.verbeeck@vlaanderen.be::9b98557d-4638-497e-9b40-4f2c2b1c3415" providerId="AD" clId="Web-{6C7869A3-8377-CFE4-E530-3B8A0B93667A}" dt="2023-12-14T10:18:50.326" v="416"/>
        <pc:sldMkLst>
          <pc:docMk/>
          <pc:sldMk cId="0" sldId="331"/>
        </pc:sldMkLst>
      </pc:sldChg>
      <pc:sldChg chg="modSp">
        <pc:chgData name="Verbeeck William" userId="S::william.verbeeck@vlaanderen.be::9b98557d-4638-497e-9b40-4f2c2b1c3415" providerId="AD" clId="Web-{6C7869A3-8377-CFE4-E530-3B8A0B93667A}" dt="2023-12-14T09:17:45.927" v="9" actId="20577"/>
        <pc:sldMkLst>
          <pc:docMk/>
          <pc:sldMk cId="0" sldId="332"/>
        </pc:sldMkLst>
        <pc:spChg chg="mod">
          <ac:chgData name="Verbeeck William" userId="S::william.verbeeck@vlaanderen.be::9b98557d-4638-497e-9b40-4f2c2b1c3415" providerId="AD" clId="Web-{6C7869A3-8377-CFE4-E530-3B8A0B93667A}" dt="2023-12-14T09:17:04.191" v="1" actId="20577"/>
          <ac:spMkLst>
            <pc:docMk/>
            <pc:sldMk cId="0" sldId="332"/>
            <ac:spMk id="176" creationId="{00000000-0000-0000-0000-000000000000}"/>
          </ac:spMkLst>
        </pc:spChg>
        <pc:spChg chg="mod">
          <ac:chgData name="Verbeeck William" userId="S::william.verbeeck@vlaanderen.be::9b98557d-4638-497e-9b40-4f2c2b1c3415" providerId="AD" clId="Web-{6C7869A3-8377-CFE4-E530-3B8A0B93667A}" dt="2023-12-14T09:17:45.927" v="9" actId="20577"/>
          <ac:spMkLst>
            <pc:docMk/>
            <pc:sldMk cId="0" sldId="332"/>
            <ac:spMk id="177" creationId="{00000000-0000-0000-0000-000000000000}"/>
          </ac:spMkLst>
        </pc:spChg>
      </pc:sldChg>
      <pc:sldChg chg="modSp mod modShow">
        <pc:chgData name="Verbeeck William" userId="S::william.verbeeck@vlaanderen.be::9b98557d-4638-497e-9b40-4f2c2b1c3415" providerId="AD" clId="Web-{6C7869A3-8377-CFE4-E530-3B8A0B93667A}" dt="2023-12-14T10:18:50.154" v="414"/>
        <pc:sldMkLst>
          <pc:docMk/>
          <pc:sldMk cId="0" sldId="357"/>
        </pc:sldMkLst>
        <pc:spChg chg="mod">
          <ac:chgData name="Verbeeck William" userId="S::william.verbeeck@vlaanderen.be::9b98557d-4638-497e-9b40-4f2c2b1c3415" providerId="AD" clId="Web-{6C7869A3-8377-CFE4-E530-3B8A0B93667A}" dt="2023-12-14T10:03:18.883" v="21" actId="1076"/>
          <ac:spMkLst>
            <pc:docMk/>
            <pc:sldMk cId="0" sldId="357"/>
            <ac:spMk id="740" creationId="{00000000-0000-0000-0000-000000000000}"/>
          </ac:spMkLst>
        </pc:spChg>
        <pc:spChg chg="mod">
          <ac:chgData name="Verbeeck William" userId="S::william.verbeeck@vlaanderen.be::9b98557d-4638-497e-9b40-4f2c2b1c3415" providerId="AD" clId="Web-{6C7869A3-8377-CFE4-E530-3B8A0B93667A}" dt="2023-12-14T10:03:18.790" v="16" actId="1076"/>
          <ac:spMkLst>
            <pc:docMk/>
            <pc:sldMk cId="0" sldId="357"/>
            <ac:spMk id="747" creationId="{00000000-0000-0000-0000-000000000000}"/>
          </ac:spMkLst>
        </pc:spChg>
        <pc:spChg chg="mod">
          <ac:chgData name="Verbeeck William" userId="S::william.verbeeck@vlaanderen.be::9b98557d-4638-497e-9b40-4f2c2b1c3415" providerId="AD" clId="Web-{6C7869A3-8377-CFE4-E530-3B8A0B93667A}" dt="2023-12-14T10:03:18.805" v="17" actId="1076"/>
          <ac:spMkLst>
            <pc:docMk/>
            <pc:sldMk cId="0" sldId="357"/>
            <ac:spMk id="748" creationId="{00000000-0000-0000-0000-000000000000}"/>
          </ac:spMkLst>
        </pc:spChg>
        <pc:spChg chg="mod">
          <ac:chgData name="Verbeeck William" userId="S::william.verbeeck@vlaanderen.be::9b98557d-4638-497e-9b40-4f2c2b1c3415" providerId="AD" clId="Web-{6C7869A3-8377-CFE4-E530-3B8A0B93667A}" dt="2023-12-14T10:03:18.899" v="22" actId="1076"/>
          <ac:spMkLst>
            <pc:docMk/>
            <pc:sldMk cId="0" sldId="357"/>
            <ac:spMk id="750" creationId="{00000000-0000-0000-0000-000000000000}"/>
          </ac:spMkLst>
        </pc:spChg>
        <pc:spChg chg="mod">
          <ac:chgData name="Verbeeck William" userId="S::william.verbeeck@vlaanderen.be::9b98557d-4638-497e-9b40-4f2c2b1c3415" providerId="AD" clId="Web-{6C7869A3-8377-CFE4-E530-3B8A0B93667A}" dt="2023-12-14T10:03:18.821" v="18" actId="1076"/>
          <ac:spMkLst>
            <pc:docMk/>
            <pc:sldMk cId="0" sldId="357"/>
            <ac:spMk id="751" creationId="{00000000-0000-0000-0000-000000000000}"/>
          </ac:spMkLst>
        </pc:spChg>
        <pc:spChg chg="mod">
          <ac:chgData name="Verbeeck William" userId="S::william.verbeeck@vlaanderen.be::9b98557d-4638-497e-9b40-4f2c2b1c3415" providerId="AD" clId="Web-{6C7869A3-8377-CFE4-E530-3B8A0B93667A}" dt="2023-12-14T10:03:18.930" v="23" actId="1076"/>
          <ac:spMkLst>
            <pc:docMk/>
            <pc:sldMk cId="0" sldId="357"/>
            <ac:spMk id="752" creationId="{00000000-0000-0000-0000-000000000000}"/>
          </ac:spMkLst>
        </pc:spChg>
        <pc:spChg chg="mod">
          <ac:chgData name="Verbeeck William" userId="S::william.verbeeck@vlaanderen.be::9b98557d-4638-497e-9b40-4f2c2b1c3415" providerId="AD" clId="Web-{6C7869A3-8377-CFE4-E530-3B8A0B93667A}" dt="2023-12-14T10:03:34.962" v="25" actId="1076"/>
          <ac:spMkLst>
            <pc:docMk/>
            <pc:sldMk cId="0" sldId="357"/>
            <ac:spMk id="758" creationId="{00000000-0000-0000-0000-000000000000}"/>
          </ac:spMkLst>
        </pc:spChg>
        <pc:spChg chg="mod">
          <ac:chgData name="Verbeeck William" userId="S::william.verbeeck@vlaanderen.be::9b98557d-4638-497e-9b40-4f2c2b1c3415" providerId="AD" clId="Web-{6C7869A3-8377-CFE4-E530-3B8A0B93667A}" dt="2023-12-14T10:03:18.852" v="19" actId="1076"/>
          <ac:spMkLst>
            <pc:docMk/>
            <pc:sldMk cId="0" sldId="357"/>
            <ac:spMk id="761" creationId="{00000000-0000-0000-0000-000000000000}"/>
          </ac:spMkLst>
        </pc:spChg>
        <pc:spChg chg="mod">
          <ac:chgData name="Verbeeck William" userId="S::william.verbeeck@vlaanderen.be::9b98557d-4638-497e-9b40-4f2c2b1c3415" providerId="AD" clId="Web-{6C7869A3-8377-CFE4-E530-3B8A0B93667A}" dt="2023-12-14T10:03:18.868" v="20" actId="1076"/>
          <ac:spMkLst>
            <pc:docMk/>
            <pc:sldMk cId="0" sldId="357"/>
            <ac:spMk id="766" creationId="{00000000-0000-0000-0000-000000000000}"/>
          </ac:spMkLst>
        </pc:spChg>
        <pc:spChg chg="mod">
          <ac:chgData name="Verbeeck William" userId="S::william.verbeeck@vlaanderen.be::9b98557d-4638-497e-9b40-4f2c2b1c3415" providerId="AD" clId="Web-{6C7869A3-8377-CFE4-E530-3B8A0B93667A}" dt="2023-12-14T10:11:20.894" v="300" actId="20577"/>
          <ac:spMkLst>
            <pc:docMk/>
            <pc:sldMk cId="0" sldId="357"/>
            <ac:spMk id="771" creationId="{00000000-0000-0000-0000-000000000000}"/>
          </ac:spMkLst>
        </pc:spChg>
        <pc:grpChg chg="mod">
          <ac:chgData name="Verbeeck William" userId="S::william.verbeeck@vlaanderen.be::9b98557d-4638-497e-9b40-4f2c2b1c3415" providerId="AD" clId="Web-{6C7869A3-8377-CFE4-E530-3B8A0B93667A}" dt="2023-12-14T10:03:28.102" v="24" actId="1076"/>
          <ac:grpSpMkLst>
            <pc:docMk/>
            <pc:sldMk cId="0" sldId="357"/>
            <ac:grpSpMk id="756" creationId="{00000000-0000-0000-0000-000000000000}"/>
          </ac:grpSpMkLst>
        </pc:grpChg>
      </pc:sldChg>
      <pc:sldChg chg="mod modShow">
        <pc:chgData name="Verbeeck William" userId="S::william.verbeeck@vlaanderen.be::9b98557d-4638-497e-9b40-4f2c2b1c3415" providerId="AD" clId="Web-{6C7869A3-8377-CFE4-E530-3B8A0B93667A}" dt="2023-12-14T10:18:50.248" v="415"/>
        <pc:sldMkLst>
          <pc:docMk/>
          <pc:sldMk cId="0" sldId="358"/>
        </pc:sldMkLst>
      </pc:sldChg>
      <pc:sldChg chg="mod modShow">
        <pc:chgData name="Verbeeck William" userId="S::william.verbeeck@vlaanderen.be::9b98557d-4638-497e-9b40-4f2c2b1c3415" providerId="AD" clId="Web-{6C7869A3-8377-CFE4-E530-3B8A0B93667A}" dt="2023-12-14T10:18:44.404" v="359"/>
        <pc:sldMkLst>
          <pc:docMk/>
          <pc:sldMk cId="1147673677" sldId="385"/>
        </pc:sldMkLst>
      </pc:sldChg>
      <pc:sldChg chg="modSp">
        <pc:chgData name="Verbeeck William" userId="S::william.verbeeck@vlaanderen.be::9b98557d-4638-497e-9b40-4f2c2b1c3415" providerId="AD" clId="Web-{6C7869A3-8377-CFE4-E530-3B8A0B93667A}" dt="2023-12-14T10:15:43.962" v="338" actId="20577"/>
        <pc:sldMkLst>
          <pc:docMk/>
          <pc:sldMk cId="3453439364" sldId="386"/>
        </pc:sldMkLst>
        <pc:spChg chg="mod">
          <ac:chgData name="Verbeeck William" userId="S::william.verbeeck@vlaanderen.be::9b98557d-4638-497e-9b40-4f2c2b1c3415" providerId="AD" clId="Web-{6C7869A3-8377-CFE4-E530-3B8A0B93667A}" dt="2023-12-14T10:15:43.962" v="338" actId="20577"/>
          <ac:spMkLst>
            <pc:docMk/>
            <pc:sldMk cId="3453439364" sldId="386"/>
            <ac:spMk id="411" creationId="{00000000-0000-0000-0000-000000000000}"/>
          </ac:spMkLst>
        </pc:spChg>
      </pc:sldChg>
      <pc:sldChg chg="mod modShow">
        <pc:chgData name="Verbeeck William" userId="S::william.verbeeck@vlaanderen.be::9b98557d-4638-497e-9b40-4f2c2b1c3415" providerId="AD" clId="Web-{6C7869A3-8377-CFE4-E530-3B8A0B93667A}" dt="2023-12-14T10:18:49.013" v="402"/>
        <pc:sldMkLst>
          <pc:docMk/>
          <pc:sldMk cId="1720839884" sldId="392"/>
        </pc:sldMkLst>
      </pc:sldChg>
      <pc:sldChg chg="mod modShow">
        <pc:chgData name="Verbeeck William" userId="S::william.verbeeck@vlaanderen.be::9b98557d-4638-497e-9b40-4f2c2b1c3415" providerId="AD" clId="Web-{6C7869A3-8377-CFE4-E530-3B8A0B93667A}" dt="2023-12-14T10:18:44.638" v="361"/>
        <pc:sldMkLst>
          <pc:docMk/>
          <pc:sldMk cId="1434472204" sldId="394"/>
        </pc:sldMkLst>
      </pc:sldChg>
      <pc:sldChg chg="mod modShow">
        <pc:chgData name="Verbeeck William" userId="S::william.verbeeck@vlaanderen.be::9b98557d-4638-497e-9b40-4f2c2b1c3415" providerId="AD" clId="Web-{6C7869A3-8377-CFE4-E530-3B8A0B93667A}" dt="2023-12-14T10:18:49.170" v="404"/>
        <pc:sldMkLst>
          <pc:docMk/>
          <pc:sldMk cId="3808839752" sldId="415"/>
        </pc:sldMkLst>
      </pc:sldChg>
      <pc:sldChg chg="mod modShow">
        <pc:chgData name="Verbeeck William" userId="S::william.verbeeck@vlaanderen.be::9b98557d-4638-497e-9b40-4f2c2b1c3415" providerId="AD" clId="Web-{6C7869A3-8377-CFE4-E530-3B8A0B93667A}" dt="2023-12-14T10:18:46.060" v="375"/>
        <pc:sldMkLst>
          <pc:docMk/>
          <pc:sldMk cId="3184907527" sldId="416"/>
        </pc:sldMkLst>
      </pc:sldChg>
      <pc:sldChg chg="mod modShow">
        <pc:chgData name="Verbeeck William" userId="S::william.verbeeck@vlaanderen.be::9b98557d-4638-497e-9b40-4f2c2b1c3415" providerId="AD" clId="Web-{6C7869A3-8377-CFE4-E530-3B8A0B93667A}" dt="2023-12-14T10:18:44.732" v="362"/>
        <pc:sldMkLst>
          <pc:docMk/>
          <pc:sldMk cId="1334667541" sldId="420"/>
        </pc:sldMkLst>
      </pc:sldChg>
      <pc:sldChg chg="mod modShow">
        <pc:chgData name="Verbeeck William" userId="S::william.verbeeck@vlaanderen.be::9b98557d-4638-497e-9b40-4f2c2b1c3415" providerId="AD" clId="Web-{6C7869A3-8377-CFE4-E530-3B8A0B93667A}" dt="2023-12-14T10:18:49.623" v="409"/>
        <pc:sldMkLst>
          <pc:docMk/>
          <pc:sldMk cId="4203811166" sldId="423"/>
        </pc:sldMkLst>
      </pc:sldChg>
      <pc:sldChg chg="mod modShow">
        <pc:chgData name="Verbeeck William" userId="S::william.verbeeck@vlaanderen.be::9b98557d-4638-497e-9b40-4f2c2b1c3415" providerId="AD" clId="Web-{6C7869A3-8377-CFE4-E530-3B8A0B93667A}" dt="2023-12-14T10:18:49.279" v="405"/>
        <pc:sldMkLst>
          <pc:docMk/>
          <pc:sldMk cId="3840563793" sldId="424"/>
        </pc:sldMkLst>
      </pc:sldChg>
      <pc:sldChg chg="mod modShow">
        <pc:chgData name="Verbeeck William" userId="S::william.verbeeck@vlaanderen.be::9b98557d-4638-497e-9b40-4f2c2b1c3415" providerId="AD" clId="Web-{6C7869A3-8377-CFE4-E530-3B8A0B93667A}" dt="2023-12-14T10:18:49.373" v="406"/>
        <pc:sldMkLst>
          <pc:docMk/>
          <pc:sldMk cId="277940348" sldId="425"/>
        </pc:sldMkLst>
      </pc:sldChg>
      <pc:sldChg chg="mod modShow">
        <pc:chgData name="Verbeeck William" userId="S::william.verbeeck@vlaanderen.be::9b98557d-4638-497e-9b40-4f2c2b1c3415" providerId="AD" clId="Web-{6C7869A3-8377-CFE4-E530-3B8A0B93667A}" dt="2023-12-14T10:18:49.732" v="410"/>
        <pc:sldMkLst>
          <pc:docMk/>
          <pc:sldMk cId="1600235225" sldId="426"/>
        </pc:sldMkLst>
      </pc:sldChg>
      <pc:sldChg chg="mod modShow">
        <pc:chgData name="Verbeeck William" userId="S::william.verbeeck@vlaanderen.be::9b98557d-4638-497e-9b40-4f2c2b1c3415" providerId="AD" clId="Web-{6C7869A3-8377-CFE4-E530-3B8A0B93667A}" dt="2023-12-14T10:18:44.482" v="360"/>
        <pc:sldMkLst>
          <pc:docMk/>
          <pc:sldMk cId="1683345604" sldId="427"/>
        </pc:sldMkLst>
      </pc:sldChg>
      <pc:sldChg chg="mod modShow">
        <pc:chgData name="Verbeeck William" userId="S::william.verbeeck@vlaanderen.be::9b98557d-4638-497e-9b40-4f2c2b1c3415" providerId="AD" clId="Web-{6C7869A3-8377-CFE4-E530-3B8A0B93667A}" dt="2023-12-14T10:18:46.185" v="376"/>
        <pc:sldMkLst>
          <pc:docMk/>
          <pc:sldMk cId="1741873360" sldId="429"/>
        </pc:sldMkLst>
      </pc:sldChg>
      <pc:sldChg chg="mod modShow">
        <pc:chgData name="Verbeeck William" userId="S::william.verbeeck@vlaanderen.be::9b98557d-4638-497e-9b40-4f2c2b1c3415" providerId="AD" clId="Web-{6C7869A3-8377-CFE4-E530-3B8A0B93667A}" dt="2023-12-14T10:18:45.982" v="374"/>
        <pc:sldMkLst>
          <pc:docMk/>
          <pc:sldMk cId="763885819" sldId="430"/>
        </pc:sldMkLst>
      </pc:sldChg>
      <pc:sldChg chg="mod modShow">
        <pc:chgData name="Verbeeck William" userId="S::william.verbeeck@vlaanderen.be::9b98557d-4638-497e-9b40-4f2c2b1c3415" providerId="AD" clId="Web-{6C7869A3-8377-CFE4-E530-3B8A0B93667A}" dt="2023-12-14T10:18:46.373" v="378"/>
        <pc:sldMkLst>
          <pc:docMk/>
          <pc:sldMk cId="910832229" sldId="431"/>
        </pc:sldMkLst>
      </pc:sldChg>
      <pc:sldChg chg="mod modShow">
        <pc:chgData name="Verbeeck William" userId="S::william.verbeeck@vlaanderen.be::9b98557d-4638-497e-9b40-4f2c2b1c3415" providerId="AD" clId="Web-{6C7869A3-8377-CFE4-E530-3B8A0B93667A}" dt="2023-12-14T10:18:45.716" v="371"/>
        <pc:sldMkLst>
          <pc:docMk/>
          <pc:sldMk cId="2827884261" sldId="432"/>
        </pc:sldMkLst>
      </pc:sldChg>
      <pc:sldChg chg="mod modShow">
        <pc:chgData name="Verbeeck William" userId="S::william.verbeeck@vlaanderen.be::9b98557d-4638-497e-9b40-4f2c2b1c3415" providerId="AD" clId="Web-{6C7869A3-8377-CFE4-E530-3B8A0B93667A}" dt="2023-12-14T10:18:45.779" v="372"/>
        <pc:sldMkLst>
          <pc:docMk/>
          <pc:sldMk cId="3987169517" sldId="433"/>
        </pc:sldMkLst>
      </pc:sldChg>
      <pc:sldChg chg="mod modShow">
        <pc:chgData name="Verbeeck William" userId="S::william.verbeeck@vlaanderen.be::9b98557d-4638-497e-9b40-4f2c2b1c3415" providerId="AD" clId="Web-{6C7869A3-8377-CFE4-E530-3B8A0B93667A}" dt="2023-12-14T10:18:46.482" v="379"/>
        <pc:sldMkLst>
          <pc:docMk/>
          <pc:sldMk cId="3872979736" sldId="434"/>
        </pc:sldMkLst>
      </pc:sldChg>
      <pc:sldChg chg="mod modShow">
        <pc:chgData name="Verbeeck William" userId="S::william.verbeeck@vlaanderen.be::9b98557d-4638-497e-9b40-4f2c2b1c3415" providerId="AD" clId="Web-{6C7869A3-8377-CFE4-E530-3B8A0B93667A}" dt="2023-12-14T10:18:46.670" v="381"/>
        <pc:sldMkLst>
          <pc:docMk/>
          <pc:sldMk cId="3486081818" sldId="435"/>
        </pc:sldMkLst>
      </pc:sldChg>
      <pc:sldChg chg="mod modShow">
        <pc:chgData name="Verbeeck William" userId="S::william.verbeeck@vlaanderen.be::9b98557d-4638-497e-9b40-4f2c2b1c3415" providerId="AD" clId="Web-{6C7869A3-8377-CFE4-E530-3B8A0B93667A}" dt="2023-12-14T10:18:46.857" v="383"/>
        <pc:sldMkLst>
          <pc:docMk/>
          <pc:sldMk cId="1146401538" sldId="436"/>
        </pc:sldMkLst>
      </pc:sldChg>
      <pc:sldChg chg="mod modShow">
        <pc:chgData name="Verbeeck William" userId="S::william.verbeeck@vlaanderen.be::9b98557d-4638-497e-9b40-4f2c2b1c3415" providerId="AD" clId="Web-{6C7869A3-8377-CFE4-E530-3B8A0B93667A}" dt="2023-12-14T10:18:46.982" v="384"/>
        <pc:sldMkLst>
          <pc:docMk/>
          <pc:sldMk cId="1252623896" sldId="437"/>
        </pc:sldMkLst>
      </pc:sldChg>
      <pc:sldChg chg="mod modShow">
        <pc:chgData name="Verbeeck William" userId="S::william.verbeeck@vlaanderen.be::9b98557d-4638-497e-9b40-4f2c2b1c3415" providerId="AD" clId="Web-{6C7869A3-8377-CFE4-E530-3B8A0B93667A}" dt="2023-12-14T10:18:47.185" v="386"/>
        <pc:sldMkLst>
          <pc:docMk/>
          <pc:sldMk cId="99685166" sldId="438"/>
        </pc:sldMkLst>
      </pc:sldChg>
      <pc:sldChg chg="mod modShow">
        <pc:chgData name="Verbeeck William" userId="S::william.verbeeck@vlaanderen.be::9b98557d-4638-497e-9b40-4f2c2b1c3415" providerId="AD" clId="Web-{6C7869A3-8377-CFE4-E530-3B8A0B93667A}" dt="2023-12-14T10:18:47.341" v="388"/>
        <pc:sldMkLst>
          <pc:docMk/>
          <pc:sldMk cId="3017404482" sldId="439"/>
        </pc:sldMkLst>
      </pc:sldChg>
      <pc:sldChg chg="mod modShow">
        <pc:chgData name="Verbeeck William" userId="S::william.verbeeck@vlaanderen.be::9b98557d-4638-497e-9b40-4f2c2b1c3415" providerId="AD" clId="Web-{6C7869A3-8377-CFE4-E530-3B8A0B93667A}" dt="2023-12-14T10:18:47.466" v="389"/>
        <pc:sldMkLst>
          <pc:docMk/>
          <pc:sldMk cId="2789896767" sldId="440"/>
        </pc:sldMkLst>
      </pc:sldChg>
      <pc:sldChg chg="mod modShow">
        <pc:chgData name="Verbeeck William" userId="S::william.verbeeck@vlaanderen.be::9b98557d-4638-497e-9b40-4f2c2b1c3415" providerId="AD" clId="Web-{6C7869A3-8377-CFE4-E530-3B8A0B93667A}" dt="2023-12-14T10:18:47.638" v="391"/>
        <pc:sldMkLst>
          <pc:docMk/>
          <pc:sldMk cId="436884064" sldId="441"/>
        </pc:sldMkLst>
      </pc:sldChg>
      <pc:sldChg chg="mod modShow">
        <pc:chgData name="Verbeeck William" userId="S::william.verbeeck@vlaanderen.be::9b98557d-4638-497e-9b40-4f2c2b1c3415" providerId="AD" clId="Web-{6C7869A3-8377-CFE4-E530-3B8A0B93667A}" dt="2023-12-14T10:18:47.857" v="393"/>
        <pc:sldMkLst>
          <pc:docMk/>
          <pc:sldMk cId="708589616" sldId="449"/>
        </pc:sldMkLst>
      </pc:sldChg>
      <pc:sldChg chg="mod modShow">
        <pc:chgData name="Verbeeck William" userId="S::william.verbeeck@vlaanderen.be::9b98557d-4638-497e-9b40-4f2c2b1c3415" providerId="AD" clId="Web-{6C7869A3-8377-CFE4-E530-3B8A0B93667A}" dt="2023-12-14T10:18:48.123" v="396"/>
        <pc:sldMkLst>
          <pc:docMk/>
          <pc:sldMk cId="2309639007" sldId="451"/>
        </pc:sldMkLst>
      </pc:sldChg>
      <pc:sldChg chg="mod modShow">
        <pc:chgData name="Verbeeck William" userId="S::william.verbeeck@vlaanderen.be::9b98557d-4638-497e-9b40-4f2c2b1c3415" providerId="AD" clId="Web-{6C7869A3-8377-CFE4-E530-3B8A0B93667A}" dt="2023-12-14T10:18:48.873" v="401"/>
        <pc:sldMkLst>
          <pc:docMk/>
          <pc:sldMk cId="2695987540" sldId="452"/>
        </pc:sldMkLst>
      </pc:sldChg>
      <pc:sldChg chg="mod modShow">
        <pc:chgData name="Verbeeck William" userId="S::william.verbeeck@vlaanderen.be::9b98557d-4638-497e-9b40-4f2c2b1c3415" providerId="AD" clId="Web-{6C7869A3-8377-CFE4-E530-3B8A0B93667A}" dt="2023-12-14T10:18:49.091" v="403"/>
        <pc:sldMkLst>
          <pc:docMk/>
          <pc:sldMk cId="2206349014" sldId="466"/>
        </pc:sldMkLst>
      </pc:sldChg>
      <pc:sldChg chg="mod modShow">
        <pc:chgData name="Verbeeck William" userId="S::william.verbeeck@vlaanderen.be::9b98557d-4638-497e-9b40-4f2c2b1c3415" providerId="AD" clId="Web-{6C7869A3-8377-CFE4-E530-3B8A0B93667A}" dt="2023-12-14T10:18:48.654" v="400"/>
        <pc:sldMkLst>
          <pc:docMk/>
          <pc:sldMk cId="4182289979" sldId="468"/>
        </pc:sldMkLst>
      </pc:sldChg>
      <pc:sldChg chg="mod modShow">
        <pc:chgData name="Verbeeck William" userId="S::william.verbeeck@vlaanderen.be::9b98557d-4638-497e-9b40-4f2c2b1c3415" providerId="AD" clId="Web-{6C7869A3-8377-CFE4-E530-3B8A0B93667A}" dt="2023-12-14T10:18:45.904" v="373"/>
        <pc:sldMkLst>
          <pc:docMk/>
          <pc:sldMk cId="3726154196" sldId="479"/>
        </pc:sldMkLst>
      </pc:sldChg>
      <pc:sldChg chg="mod modShow">
        <pc:chgData name="Verbeeck William" userId="S::william.verbeeck@vlaanderen.be::9b98557d-4638-497e-9b40-4f2c2b1c3415" providerId="AD" clId="Web-{6C7869A3-8377-CFE4-E530-3B8A0B93667A}" dt="2023-12-14T10:18:48.060" v="395"/>
        <pc:sldMkLst>
          <pc:docMk/>
          <pc:sldMk cId="2230836068" sldId="480"/>
        </pc:sldMkLst>
      </pc:sldChg>
      <pc:sldChg chg="mod modShow">
        <pc:chgData name="Verbeeck William" userId="S::william.verbeeck@vlaanderen.be::9b98557d-4638-497e-9b40-4f2c2b1c3415" providerId="AD" clId="Web-{6C7869A3-8377-CFE4-E530-3B8A0B93667A}" dt="2023-12-14T10:18:48.248" v="397"/>
        <pc:sldMkLst>
          <pc:docMk/>
          <pc:sldMk cId="3231258215" sldId="481"/>
        </pc:sldMkLst>
      </pc:sldChg>
      <pc:sldChg chg="mod modShow">
        <pc:chgData name="Verbeeck William" userId="S::william.verbeeck@vlaanderen.be::9b98557d-4638-497e-9b40-4f2c2b1c3415" providerId="AD" clId="Web-{6C7869A3-8377-CFE4-E530-3B8A0B93667A}" dt="2023-12-14T10:18:44.904" v="363"/>
        <pc:sldMkLst>
          <pc:docMk/>
          <pc:sldMk cId="2271871973" sldId="482"/>
        </pc:sldMkLst>
      </pc:sldChg>
      <pc:sldChg chg="mod modShow">
        <pc:chgData name="Verbeeck William" userId="S::william.verbeeck@vlaanderen.be::9b98557d-4638-497e-9b40-4f2c2b1c3415" providerId="AD" clId="Web-{6C7869A3-8377-CFE4-E530-3B8A0B93667A}" dt="2023-12-14T10:18:45.138" v="365"/>
        <pc:sldMkLst>
          <pc:docMk/>
          <pc:sldMk cId="1747686764" sldId="484"/>
        </pc:sldMkLst>
      </pc:sldChg>
      <pc:sldChg chg="mod modShow">
        <pc:chgData name="Verbeeck William" userId="S::william.verbeeck@vlaanderen.be::9b98557d-4638-497e-9b40-4f2c2b1c3415" providerId="AD" clId="Web-{6C7869A3-8377-CFE4-E530-3B8A0B93667A}" dt="2023-12-14T10:18:45.263" v="366"/>
        <pc:sldMkLst>
          <pc:docMk/>
          <pc:sldMk cId="1342358322" sldId="485"/>
        </pc:sldMkLst>
      </pc:sldChg>
      <pc:sldChg chg="mod modShow">
        <pc:chgData name="Verbeeck William" userId="S::william.verbeeck@vlaanderen.be::9b98557d-4638-497e-9b40-4f2c2b1c3415" providerId="AD" clId="Web-{6C7869A3-8377-CFE4-E530-3B8A0B93667A}" dt="2023-12-14T10:18:45.513" v="368"/>
        <pc:sldMkLst>
          <pc:docMk/>
          <pc:sldMk cId="1497825746" sldId="487"/>
        </pc:sldMkLst>
      </pc:sldChg>
      <pc:sldChg chg="mod modShow">
        <pc:chgData name="Verbeeck William" userId="S::william.verbeeck@vlaanderen.be::9b98557d-4638-497e-9b40-4f2c2b1c3415" providerId="AD" clId="Web-{6C7869A3-8377-CFE4-E530-3B8A0B93667A}" dt="2023-12-14T10:18:45.029" v="364"/>
        <pc:sldMkLst>
          <pc:docMk/>
          <pc:sldMk cId="146872496" sldId="499"/>
        </pc:sldMkLst>
      </pc:sldChg>
      <pc:sldChg chg="mod modShow">
        <pc:chgData name="Verbeeck William" userId="S::william.verbeeck@vlaanderen.be::9b98557d-4638-497e-9b40-4f2c2b1c3415" providerId="AD" clId="Web-{6C7869A3-8377-CFE4-E530-3B8A0B93667A}" dt="2023-12-14T10:18:46.279" v="377"/>
        <pc:sldMkLst>
          <pc:docMk/>
          <pc:sldMk cId="1531128832" sldId="500"/>
        </pc:sldMkLst>
      </pc:sldChg>
      <pc:sldChg chg="mod modShow">
        <pc:chgData name="Verbeeck William" userId="S::william.verbeeck@vlaanderen.be::9b98557d-4638-497e-9b40-4f2c2b1c3415" providerId="AD" clId="Web-{6C7869A3-8377-CFE4-E530-3B8A0B93667A}" dt="2023-12-14T10:18:46.560" v="380"/>
        <pc:sldMkLst>
          <pc:docMk/>
          <pc:sldMk cId="361413819" sldId="501"/>
        </pc:sldMkLst>
      </pc:sldChg>
      <pc:sldChg chg="mod modShow">
        <pc:chgData name="Verbeeck William" userId="S::william.verbeeck@vlaanderen.be::9b98557d-4638-497e-9b40-4f2c2b1c3415" providerId="AD" clId="Web-{6C7869A3-8377-CFE4-E530-3B8A0B93667A}" dt="2023-12-14T10:18:46.763" v="382"/>
        <pc:sldMkLst>
          <pc:docMk/>
          <pc:sldMk cId="1343393662" sldId="502"/>
        </pc:sldMkLst>
      </pc:sldChg>
      <pc:sldChg chg="mod modShow">
        <pc:chgData name="Verbeeck William" userId="S::william.verbeeck@vlaanderen.be::9b98557d-4638-497e-9b40-4f2c2b1c3415" providerId="AD" clId="Web-{6C7869A3-8377-CFE4-E530-3B8A0B93667A}" dt="2023-12-14T10:18:47.060" v="385"/>
        <pc:sldMkLst>
          <pc:docMk/>
          <pc:sldMk cId="2679687623" sldId="503"/>
        </pc:sldMkLst>
      </pc:sldChg>
      <pc:sldChg chg="mod modShow">
        <pc:chgData name="Verbeeck William" userId="S::william.verbeeck@vlaanderen.be::9b98557d-4638-497e-9b40-4f2c2b1c3415" providerId="AD" clId="Web-{6C7869A3-8377-CFE4-E530-3B8A0B93667A}" dt="2023-12-14T10:18:47.279" v="387"/>
        <pc:sldMkLst>
          <pc:docMk/>
          <pc:sldMk cId="711566768" sldId="504"/>
        </pc:sldMkLst>
      </pc:sldChg>
      <pc:sldChg chg="mod modShow">
        <pc:chgData name="Verbeeck William" userId="S::william.verbeeck@vlaanderen.be::9b98557d-4638-497e-9b40-4f2c2b1c3415" providerId="AD" clId="Web-{6C7869A3-8377-CFE4-E530-3B8A0B93667A}" dt="2023-12-14T10:18:47.545" v="390"/>
        <pc:sldMkLst>
          <pc:docMk/>
          <pc:sldMk cId="2322693246" sldId="505"/>
        </pc:sldMkLst>
      </pc:sldChg>
      <pc:sldChg chg="mod modShow">
        <pc:chgData name="Verbeeck William" userId="S::william.verbeeck@vlaanderen.be::9b98557d-4638-497e-9b40-4f2c2b1c3415" providerId="AD" clId="Web-{6C7869A3-8377-CFE4-E530-3B8A0B93667A}" dt="2023-12-14T10:18:47.732" v="392"/>
        <pc:sldMkLst>
          <pc:docMk/>
          <pc:sldMk cId="3501086646" sldId="506"/>
        </pc:sldMkLst>
      </pc:sldChg>
      <pc:sldChg chg="mod modShow">
        <pc:chgData name="Verbeeck William" userId="S::william.verbeeck@vlaanderen.be::9b98557d-4638-497e-9b40-4f2c2b1c3415" providerId="AD" clId="Web-{6C7869A3-8377-CFE4-E530-3B8A0B93667A}" dt="2023-12-14T10:18:47.951" v="394"/>
        <pc:sldMkLst>
          <pc:docMk/>
          <pc:sldMk cId="2905647090" sldId="507"/>
        </pc:sldMkLst>
      </pc:sldChg>
      <pc:sldChg chg="mod modShow">
        <pc:chgData name="Verbeeck William" userId="S::william.verbeeck@vlaanderen.be::9b98557d-4638-497e-9b40-4f2c2b1c3415" providerId="AD" clId="Web-{6C7869A3-8377-CFE4-E530-3B8A0B93667A}" dt="2023-12-14T10:18:48.326" v="398"/>
        <pc:sldMkLst>
          <pc:docMk/>
          <pc:sldMk cId="456631893" sldId="508"/>
        </pc:sldMkLst>
      </pc:sldChg>
      <pc:sldChg chg="mod modShow">
        <pc:chgData name="Verbeeck William" userId="S::william.verbeeck@vlaanderen.be::9b98557d-4638-497e-9b40-4f2c2b1c3415" providerId="AD" clId="Web-{6C7869A3-8377-CFE4-E530-3B8A0B93667A}" dt="2023-12-14T10:18:49.545" v="408"/>
        <pc:sldMkLst>
          <pc:docMk/>
          <pc:sldMk cId="2207264706" sldId="509"/>
        </pc:sldMkLst>
      </pc:sldChg>
      <pc:sldChg chg="mod modShow">
        <pc:chgData name="Verbeeck William" userId="S::william.verbeeck@vlaanderen.be::9b98557d-4638-497e-9b40-4f2c2b1c3415" providerId="AD" clId="Web-{6C7869A3-8377-CFE4-E530-3B8A0B93667A}" dt="2023-12-14T10:18:49.826" v="411"/>
        <pc:sldMkLst>
          <pc:docMk/>
          <pc:sldMk cId="2415889842" sldId="510"/>
        </pc:sldMkLst>
      </pc:sldChg>
      <pc:sldChg chg="mod modShow">
        <pc:chgData name="Verbeeck William" userId="S::william.verbeeck@vlaanderen.be::9b98557d-4638-497e-9b40-4f2c2b1c3415" providerId="AD" clId="Web-{6C7869A3-8377-CFE4-E530-3B8A0B93667A}" dt="2023-12-14T10:18:45.404" v="367"/>
        <pc:sldMkLst>
          <pc:docMk/>
          <pc:sldMk cId="3579467318" sldId="511"/>
        </pc:sldMkLst>
      </pc:sldChg>
      <pc:sldChg chg="mod modShow">
        <pc:chgData name="Verbeeck William" userId="S::william.verbeeck@vlaanderen.be::9b98557d-4638-497e-9b40-4f2c2b1c3415" providerId="AD" clId="Web-{6C7869A3-8377-CFE4-E530-3B8A0B93667A}" dt="2023-12-14T10:18:49.451" v="407"/>
        <pc:sldMkLst>
          <pc:docMk/>
          <pc:sldMk cId="103799647" sldId="512"/>
        </pc:sldMkLst>
      </pc:sldChg>
      <pc:sldChg chg="modSp add replId">
        <pc:chgData name="Verbeeck William" userId="S::william.verbeeck@vlaanderen.be::9b98557d-4638-497e-9b40-4f2c2b1c3415" providerId="AD" clId="Web-{6C7869A3-8377-CFE4-E530-3B8A0B93667A}" dt="2023-12-14T10:17:02.292" v="347" actId="20577"/>
        <pc:sldMkLst>
          <pc:docMk/>
          <pc:sldMk cId="4137421688" sldId="513"/>
        </pc:sldMkLst>
        <pc:spChg chg="mod">
          <ac:chgData name="Verbeeck William" userId="S::william.verbeeck@vlaanderen.be::9b98557d-4638-497e-9b40-4f2c2b1c3415" providerId="AD" clId="Web-{6C7869A3-8377-CFE4-E530-3B8A0B93667A}" dt="2023-12-14T10:17:02.292" v="347" actId="20577"/>
          <ac:spMkLst>
            <pc:docMk/>
            <pc:sldMk cId="4137421688" sldId="513"/>
            <ac:spMk id="790" creationId="{00000000-0000-0000-0000-000000000000}"/>
          </ac:spMkLst>
        </pc:spChg>
      </pc:sldChg>
      <pc:sldChg chg="modSp add replId">
        <pc:chgData name="Verbeeck William" userId="S::william.verbeeck@vlaanderen.be::9b98557d-4638-497e-9b40-4f2c2b1c3415" providerId="AD" clId="Web-{6C7869A3-8377-CFE4-E530-3B8A0B93667A}" dt="2023-12-14T10:17:12.699" v="351" actId="20577"/>
        <pc:sldMkLst>
          <pc:docMk/>
          <pc:sldMk cId="2730265943" sldId="514"/>
        </pc:sldMkLst>
        <pc:spChg chg="mod">
          <ac:chgData name="Verbeeck William" userId="S::william.verbeeck@vlaanderen.be::9b98557d-4638-497e-9b40-4f2c2b1c3415" providerId="AD" clId="Web-{6C7869A3-8377-CFE4-E530-3B8A0B93667A}" dt="2023-12-14T10:17:12.699" v="351" actId="20577"/>
          <ac:spMkLst>
            <pc:docMk/>
            <pc:sldMk cId="2730265943" sldId="514"/>
            <ac:spMk id="790" creationId="{00000000-0000-0000-0000-000000000000}"/>
          </ac:spMkLst>
        </pc:spChg>
      </pc:sldChg>
      <pc:sldChg chg="add replId">
        <pc:chgData name="Verbeeck William" userId="S::william.verbeeck@vlaanderen.be::9b98557d-4638-497e-9b40-4f2c2b1c3415" providerId="AD" clId="Web-{6C7869A3-8377-CFE4-E530-3B8A0B93667A}" dt="2023-12-14T10:17:30.105" v="352"/>
        <pc:sldMkLst>
          <pc:docMk/>
          <pc:sldMk cId="1312734871" sldId="515"/>
        </pc:sldMkLst>
      </pc:sldChg>
      <pc:sldChg chg="add replId">
        <pc:chgData name="Verbeeck William" userId="S::william.verbeeck@vlaanderen.be::9b98557d-4638-497e-9b40-4f2c2b1c3415" providerId="AD" clId="Web-{6C7869A3-8377-CFE4-E530-3B8A0B93667A}" dt="2023-12-14T10:17:49.778" v="353"/>
        <pc:sldMkLst>
          <pc:docMk/>
          <pc:sldMk cId="4212992018" sldId="516"/>
        </pc:sldMkLst>
      </pc:sldChg>
      <pc:sldChg chg="add replId">
        <pc:chgData name="Verbeeck William" userId="S::william.verbeeck@vlaanderen.be::9b98557d-4638-497e-9b40-4f2c2b1c3415" providerId="AD" clId="Web-{6C7869A3-8377-CFE4-E530-3B8A0B93667A}" dt="2023-12-14T10:17:49.965" v="354"/>
        <pc:sldMkLst>
          <pc:docMk/>
          <pc:sldMk cId="739167200" sldId="517"/>
        </pc:sldMkLst>
      </pc:sldChg>
      <pc:sldChg chg="add replId">
        <pc:chgData name="Verbeeck William" userId="S::william.verbeeck@vlaanderen.be::9b98557d-4638-497e-9b40-4f2c2b1c3415" providerId="AD" clId="Web-{6C7869A3-8377-CFE4-E530-3B8A0B93667A}" dt="2023-12-14T10:17:50.090" v="355"/>
        <pc:sldMkLst>
          <pc:docMk/>
          <pc:sldMk cId="1108655598" sldId="518"/>
        </pc:sldMkLst>
      </pc:sldChg>
      <pc:sldChg chg="add replId">
        <pc:chgData name="Verbeeck William" userId="S::william.verbeeck@vlaanderen.be::9b98557d-4638-497e-9b40-4f2c2b1c3415" providerId="AD" clId="Web-{6C7869A3-8377-CFE4-E530-3B8A0B93667A}" dt="2023-12-14T10:17:50.231" v="356"/>
        <pc:sldMkLst>
          <pc:docMk/>
          <pc:sldMk cId="2729381402" sldId="519"/>
        </pc:sldMkLst>
      </pc:sldChg>
      <pc:sldChg chg="addSp delSp modSp add replId">
        <pc:chgData name="Verbeeck William" userId="S::william.verbeeck@vlaanderen.be::9b98557d-4638-497e-9b40-4f2c2b1c3415" providerId="AD" clId="Web-{6C7869A3-8377-CFE4-E530-3B8A0B93667A}" dt="2023-12-14T10:23:00.269" v="438" actId="1076"/>
        <pc:sldMkLst>
          <pc:docMk/>
          <pc:sldMk cId="2135947261" sldId="520"/>
        </pc:sldMkLst>
        <pc:spChg chg="del">
          <ac:chgData name="Verbeeck William" userId="S::william.verbeeck@vlaanderen.be::9b98557d-4638-497e-9b40-4f2c2b1c3415" providerId="AD" clId="Web-{6C7869A3-8377-CFE4-E530-3B8A0B93667A}" dt="2023-12-14T10:21:39.580" v="421"/>
          <ac:spMkLst>
            <pc:docMk/>
            <pc:sldMk cId="2135947261" sldId="520"/>
            <ac:spMk id="2" creationId="{B7C093B6-E068-FE0F-6A5F-925B8A1A2D80}"/>
          </ac:spMkLst>
        </pc:spChg>
        <pc:spChg chg="add mod">
          <ac:chgData name="Verbeeck William" userId="S::william.verbeeck@vlaanderen.be::9b98557d-4638-497e-9b40-4f2c2b1c3415" providerId="AD" clId="Web-{6C7869A3-8377-CFE4-E530-3B8A0B93667A}" dt="2023-12-14T10:21:57.518" v="428" actId="1076"/>
          <ac:spMkLst>
            <pc:docMk/>
            <pc:sldMk cId="2135947261" sldId="520"/>
            <ac:spMk id="4" creationId="{B3EA0C2C-3311-6547-6A8F-FC68EEDDF9F9}"/>
          </ac:spMkLst>
        </pc:spChg>
        <pc:spChg chg="add">
          <ac:chgData name="Verbeeck William" userId="S::william.verbeeck@vlaanderen.be::9b98557d-4638-497e-9b40-4f2c2b1c3415" providerId="AD" clId="Web-{6C7869A3-8377-CFE4-E530-3B8A0B93667A}" dt="2023-12-14T10:21:48.330" v="426"/>
          <ac:spMkLst>
            <pc:docMk/>
            <pc:sldMk cId="2135947261" sldId="520"/>
            <ac:spMk id="5" creationId="{2D5FF530-F687-1EA9-0812-69C109803A92}"/>
          </ac:spMkLst>
        </pc:spChg>
        <pc:spChg chg="add">
          <ac:chgData name="Verbeeck William" userId="S::william.verbeeck@vlaanderen.be::9b98557d-4638-497e-9b40-4f2c2b1c3415" providerId="AD" clId="Web-{6C7869A3-8377-CFE4-E530-3B8A0B93667A}" dt="2023-12-14T10:21:48.330" v="426"/>
          <ac:spMkLst>
            <pc:docMk/>
            <pc:sldMk cId="2135947261" sldId="520"/>
            <ac:spMk id="6" creationId="{CD2F5E8E-4A82-1B56-1114-BE543885427B}"/>
          </ac:spMkLst>
        </pc:spChg>
        <pc:spChg chg="del mod">
          <ac:chgData name="Verbeeck William" userId="S::william.verbeeck@vlaanderen.be::9b98557d-4638-497e-9b40-4f2c2b1c3415" providerId="AD" clId="Web-{6C7869A3-8377-CFE4-E530-3B8A0B93667A}" dt="2023-12-14T10:22:21.565" v="431"/>
          <ac:spMkLst>
            <pc:docMk/>
            <pc:sldMk cId="2135947261" sldId="520"/>
            <ac:spMk id="3595" creationId="{00000000-0000-0000-0000-000000000000}"/>
          </ac:spMkLst>
        </pc:spChg>
        <pc:spChg chg="del">
          <ac:chgData name="Verbeeck William" userId="S::william.verbeeck@vlaanderen.be::9b98557d-4638-497e-9b40-4f2c2b1c3415" providerId="AD" clId="Web-{6C7869A3-8377-CFE4-E530-3B8A0B93667A}" dt="2023-12-14T10:21:39.580" v="424"/>
          <ac:spMkLst>
            <pc:docMk/>
            <pc:sldMk cId="2135947261" sldId="520"/>
            <ac:spMk id="3619" creationId="{00000000-0000-0000-0000-000000000000}"/>
          </ac:spMkLst>
        </pc:spChg>
        <pc:spChg chg="del">
          <ac:chgData name="Verbeeck William" userId="S::william.verbeeck@vlaanderen.be::9b98557d-4638-497e-9b40-4f2c2b1c3415" providerId="AD" clId="Web-{6C7869A3-8377-CFE4-E530-3B8A0B93667A}" dt="2023-12-14T10:21:39.580" v="423"/>
          <ac:spMkLst>
            <pc:docMk/>
            <pc:sldMk cId="2135947261" sldId="520"/>
            <ac:spMk id="3621" creationId="{00000000-0000-0000-0000-000000000000}"/>
          </ac:spMkLst>
        </pc:spChg>
        <pc:grpChg chg="add mod">
          <ac:chgData name="Verbeeck William" userId="S::william.verbeeck@vlaanderen.be::9b98557d-4638-497e-9b40-4f2c2b1c3415" providerId="AD" clId="Web-{6C7869A3-8377-CFE4-E530-3B8A0B93667A}" dt="2023-12-14T10:21:57.502" v="427" actId="1076"/>
          <ac:grpSpMkLst>
            <pc:docMk/>
            <pc:sldMk cId="2135947261" sldId="520"/>
            <ac:grpSpMk id="3" creationId="{39B6B95B-BD5A-4C23-FFAA-1A2E6B7CC8C9}"/>
          </ac:grpSpMkLst>
        </pc:grpChg>
        <pc:grpChg chg="add mod">
          <ac:chgData name="Verbeeck William" userId="S::william.verbeeck@vlaanderen.be::9b98557d-4638-497e-9b40-4f2c2b1c3415" providerId="AD" clId="Web-{6C7869A3-8377-CFE4-E530-3B8A0B93667A}" dt="2023-12-14T10:23:00.222" v="436" actId="1076"/>
          <ac:grpSpMkLst>
            <pc:docMk/>
            <pc:sldMk cId="2135947261" sldId="520"/>
            <ac:grpSpMk id="7" creationId="{996A176B-12B5-B1A3-A9B8-6312098BC256}"/>
          </ac:grpSpMkLst>
        </pc:grpChg>
        <pc:grpChg chg="del">
          <ac:chgData name="Verbeeck William" userId="S::william.verbeeck@vlaanderen.be::9b98557d-4638-497e-9b40-4f2c2b1c3415" providerId="AD" clId="Web-{6C7869A3-8377-CFE4-E530-3B8A0B93667A}" dt="2023-12-14T10:21:39.580" v="420"/>
          <ac:grpSpMkLst>
            <pc:docMk/>
            <pc:sldMk cId="2135947261" sldId="520"/>
            <ac:grpSpMk id="8" creationId="{DB682AFB-3307-8A89-FC17-4BE3195621D9}"/>
          </ac:grpSpMkLst>
        </pc:grpChg>
        <pc:grpChg chg="add mod">
          <ac:chgData name="Verbeeck William" userId="S::william.verbeeck@vlaanderen.be::9b98557d-4638-497e-9b40-4f2c2b1c3415" providerId="AD" clId="Web-{6C7869A3-8377-CFE4-E530-3B8A0B93667A}" dt="2023-12-14T10:23:00.238" v="437" actId="1076"/>
          <ac:grpSpMkLst>
            <pc:docMk/>
            <pc:sldMk cId="2135947261" sldId="520"/>
            <ac:grpSpMk id="11" creationId="{2BB590E8-7445-E539-499E-CA551C0C364C}"/>
          </ac:grpSpMkLst>
        </pc:grpChg>
        <pc:grpChg chg="add mod">
          <ac:chgData name="Verbeeck William" userId="S::william.verbeeck@vlaanderen.be::9b98557d-4638-497e-9b40-4f2c2b1c3415" providerId="AD" clId="Web-{6C7869A3-8377-CFE4-E530-3B8A0B93667A}" dt="2023-12-14T10:23:00.269" v="438" actId="1076"/>
          <ac:grpSpMkLst>
            <pc:docMk/>
            <pc:sldMk cId="2135947261" sldId="520"/>
            <ac:grpSpMk id="12" creationId="{B81960F2-E20D-9023-BE26-2EF949EFF775}"/>
          </ac:grpSpMkLst>
        </pc:grpChg>
        <pc:grpChg chg="add">
          <ac:chgData name="Verbeeck William" userId="S::william.verbeeck@vlaanderen.be::9b98557d-4638-497e-9b40-4f2c2b1c3415" providerId="AD" clId="Web-{6C7869A3-8377-CFE4-E530-3B8A0B93667A}" dt="2023-12-14T10:22:49.878" v="435"/>
          <ac:grpSpMkLst>
            <pc:docMk/>
            <pc:sldMk cId="2135947261" sldId="520"/>
            <ac:grpSpMk id="13" creationId="{8D22BA6F-388C-E945-F231-BCC8BB86B088}"/>
          </ac:grpSpMkLst>
        </pc:grpChg>
        <pc:grpChg chg="del">
          <ac:chgData name="Verbeeck William" userId="S::william.verbeeck@vlaanderen.be::9b98557d-4638-497e-9b40-4f2c2b1c3415" providerId="AD" clId="Web-{6C7869A3-8377-CFE4-E530-3B8A0B93667A}" dt="2023-12-14T10:21:39.580" v="425"/>
          <ac:grpSpMkLst>
            <pc:docMk/>
            <pc:sldMk cId="2135947261" sldId="520"/>
            <ac:grpSpMk id="3608" creationId="{00000000-0000-0000-0000-000000000000}"/>
          </ac:grpSpMkLst>
        </pc:grpChg>
        <pc:grpChg chg="del">
          <ac:chgData name="Verbeeck William" userId="S::william.verbeeck@vlaanderen.be::9b98557d-4638-497e-9b40-4f2c2b1c3415" providerId="AD" clId="Web-{6C7869A3-8377-CFE4-E530-3B8A0B93667A}" dt="2023-12-14T10:21:39.580" v="422"/>
          <ac:grpSpMkLst>
            <pc:docMk/>
            <pc:sldMk cId="2135947261" sldId="520"/>
            <ac:grpSpMk id="3622" creationId="{00000000-0000-0000-0000-000000000000}"/>
          </ac:grpSpMkLst>
        </pc:grpChg>
      </pc:sldChg>
      <pc:sldChg chg="add replId">
        <pc:chgData name="Verbeeck William" userId="S::william.verbeeck@vlaanderen.be::9b98557d-4638-497e-9b40-4f2c2b1c3415" providerId="AD" clId="Web-{6C7869A3-8377-CFE4-E530-3B8A0B93667A}" dt="2023-12-14T10:17:50.481" v="358"/>
        <pc:sldMkLst>
          <pc:docMk/>
          <pc:sldMk cId="3347110055" sldId="521"/>
        </pc:sldMkLst>
      </pc:sldChg>
      <pc:sldChg chg="add mod replId modShow">
        <pc:chgData name="Verbeeck William" userId="S::william.verbeeck@vlaanderen.be::9b98557d-4638-497e-9b40-4f2c2b1c3415" providerId="AD" clId="Web-{6C7869A3-8377-CFE4-E530-3B8A0B93667A}" dt="2023-12-14T10:19:01.967" v="419"/>
        <pc:sldMkLst>
          <pc:docMk/>
          <pc:sldMk cId="658067510" sldId="522"/>
        </pc:sldMkLst>
      </pc:sldChg>
      <pc:sldChg chg="modSp add mod replId modShow addCm">
        <pc:chgData name="Verbeeck William" userId="S::william.verbeeck@vlaanderen.be::9b98557d-4638-497e-9b40-4f2c2b1c3415" providerId="AD" clId="Web-{6C7869A3-8377-CFE4-E530-3B8A0B93667A}" dt="2023-12-14T13:30:53.191" v="477"/>
        <pc:sldMkLst>
          <pc:docMk/>
          <pc:sldMk cId="4257245392" sldId="523"/>
        </pc:sldMkLst>
        <pc:spChg chg="mod">
          <ac:chgData name="Verbeeck William" userId="S::william.verbeeck@vlaanderen.be::9b98557d-4638-497e-9b40-4f2c2b1c3415" providerId="AD" clId="Web-{6C7869A3-8377-CFE4-E530-3B8A0B93667A}" dt="2023-12-14T13:30:53.191" v="477"/>
          <ac:spMkLst>
            <pc:docMk/>
            <pc:sldMk cId="4257245392" sldId="523"/>
            <ac:spMk id="2" creationId="{6E68EBC9-57A5-425A-DFCB-B8C5A027EB97}"/>
          </ac:spMkLst>
        </pc:spChg>
        <pc:spChg chg="mod">
          <ac:chgData name="Verbeeck William" userId="S::william.verbeeck@vlaanderen.be::9b98557d-4638-497e-9b40-4f2c2b1c3415" providerId="AD" clId="Web-{6C7869A3-8377-CFE4-E530-3B8A0B93667A}" dt="2023-12-14T10:53:29.717" v="452" actId="20577"/>
          <ac:spMkLst>
            <pc:docMk/>
            <pc:sldMk cId="4257245392" sldId="523"/>
            <ac:spMk id="5" creationId="{3E95072F-4DFA-41B7-3B1A-513C0E5FE7EB}"/>
          </ac:spMkLst>
        </pc:spChg>
      </pc:sldChg>
      <pc:sldChg chg="modSp add replId addCm">
        <pc:chgData name="Verbeeck William" userId="S::william.verbeeck@vlaanderen.be::9b98557d-4638-497e-9b40-4f2c2b1c3415" providerId="AD" clId="Web-{6C7869A3-8377-CFE4-E530-3B8A0B93667A}" dt="2023-12-14T13:31:31.520" v="484"/>
        <pc:sldMkLst>
          <pc:docMk/>
          <pc:sldMk cId="3170239304" sldId="524"/>
        </pc:sldMkLst>
        <pc:spChg chg="mod">
          <ac:chgData name="Verbeeck William" userId="S::william.verbeeck@vlaanderen.be::9b98557d-4638-497e-9b40-4f2c2b1c3415" providerId="AD" clId="Web-{6C7869A3-8377-CFE4-E530-3B8A0B93667A}" dt="2023-12-14T13:31:31.520" v="484"/>
          <ac:spMkLst>
            <pc:docMk/>
            <pc:sldMk cId="3170239304" sldId="524"/>
            <ac:spMk id="2" creationId="{6E68EBC9-57A5-425A-DFCB-B8C5A027EB97}"/>
          </ac:spMkLst>
        </pc:spChg>
        <pc:spChg chg="mod">
          <ac:chgData name="Verbeeck William" userId="S::william.verbeeck@vlaanderen.be::9b98557d-4638-497e-9b40-4f2c2b1c3415" providerId="AD" clId="Web-{6C7869A3-8377-CFE4-E530-3B8A0B93667A}" dt="2023-12-14T10:53:33.921" v="453" actId="20577"/>
          <ac:spMkLst>
            <pc:docMk/>
            <pc:sldMk cId="3170239304" sldId="524"/>
            <ac:spMk id="5" creationId="{3E95072F-4DFA-41B7-3B1A-513C0E5FE7EB}"/>
          </ac:spMkLst>
        </pc:spChg>
      </pc:sldChg>
      <pc:sldChg chg="modSp add replId addCm">
        <pc:chgData name="Verbeeck William" userId="S::william.verbeeck@vlaanderen.be::9b98557d-4638-497e-9b40-4f2c2b1c3415" providerId="AD" clId="Web-{6C7869A3-8377-CFE4-E530-3B8A0B93667A}" dt="2023-12-14T13:31:36.582" v="485"/>
        <pc:sldMkLst>
          <pc:docMk/>
          <pc:sldMk cId="3368131519" sldId="525"/>
        </pc:sldMkLst>
        <pc:spChg chg="mod">
          <ac:chgData name="Verbeeck William" userId="S::william.verbeeck@vlaanderen.be::9b98557d-4638-497e-9b40-4f2c2b1c3415" providerId="AD" clId="Web-{6C7869A3-8377-CFE4-E530-3B8A0B93667A}" dt="2023-12-14T13:31:36.582" v="485"/>
          <ac:spMkLst>
            <pc:docMk/>
            <pc:sldMk cId="3368131519" sldId="525"/>
            <ac:spMk id="2" creationId="{6E68EBC9-57A5-425A-DFCB-B8C5A027EB97}"/>
          </ac:spMkLst>
        </pc:spChg>
        <pc:spChg chg="mod">
          <ac:chgData name="Verbeeck William" userId="S::william.verbeeck@vlaanderen.be::9b98557d-4638-497e-9b40-4f2c2b1c3415" providerId="AD" clId="Web-{6C7869A3-8377-CFE4-E530-3B8A0B93667A}" dt="2023-12-14T10:53:37.186" v="454" actId="20577"/>
          <ac:spMkLst>
            <pc:docMk/>
            <pc:sldMk cId="3368131519" sldId="525"/>
            <ac:spMk id="5" creationId="{3E95072F-4DFA-41B7-3B1A-513C0E5FE7EB}"/>
          </ac:spMkLst>
        </pc:spChg>
      </pc:sldChg>
      <pc:sldChg chg="delSp modSp add mod replId modShow addCm">
        <pc:chgData name="Verbeeck William" userId="S::william.verbeeck@vlaanderen.be::9b98557d-4638-497e-9b40-4f2c2b1c3415" providerId="AD" clId="Web-{6C7869A3-8377-CFE4-E530-3B8A0B93667A}" dt="2023-12-14T10:56:19.159" v="462"/>
        <pc:sldMkLst>
          <pc:docMk/>
          <pc:sldMk cId="3979674266" sldId="526"/>
        </pc:sldMkLst>
        <pc:spChg chg="mod">
          <ac:chgData name="Verbeeck William" userId="S::william.verbeeck@vlaanderen.be::9b98557d-4638-497e-9b40-4f2c2b1c3415" providerId="AD" clId="Web-{6C7869A3-8377-CFE4-E530-3B8A0B93667A}" dt="2023-12-14T10:56:08.003" v="460" actId="20577"/>
          <ac:spMkLst>
            <pc:docMk/>
            <pc:sldMk cId="3979674266" sldId="526"/>
            <ac:spMk id="1019" creationId="{00000000-0000-0000-0000-000000000000}"/>
          </ac:spMkLst>
        </pc:spChg>
        <pc:picChg chg="del">
          <ac:chgData name="Verbeeck William" userId="S::william.verbeeck@vlaanderen.be::9b98557d-4638-497e-9b40-4f2c2b1c3415" providerId="AD" clId="Web-{6C7869A3-8377-CFE4-E530-3B8A0B93667A}" dt="2023-12-14T10:56:09.831" v="461"/>
          <ac:picMkLst>
            <pc:docMk/>
            <pc:sldMk cId="3979674266" sldId="526"/>
            <ac:picMk id="2" creationId="{FDC69666-35F7-DE88-2C99-C29A0F0DE35B}"/>
          </ac:picMkLst>
        </pc:picChg>
      </pc:sldChg>
      <pc:sldChg chg="modSp add replId">
        <pc:chgData name="Verbeeck William" userId="S::william.verbeeck@vlaanderen.be::9b98557d-4638-497e-9b40-4f2c2b1c3415" providerId="AD" clId="Web-{6C7869A3-8377-CFE4-E530-3B8A0B93667A}" dt="2023-12-14T10:56:37.238" v="469" actId="20577"/>
        <pc:sldMkLst>
          <pc:docMk/>
          <pc:sldMk cId="3302588779" sldId="527"/>
        </pc:sldMkLst>
        <pc:spChg chg="mod">
          <ac:chgData name="Verbeeck William" userId="S::william.verbeeck@vlaanderen.be::9b98557d-4638-497e-9b40-4f2c2b1c3415" providerId="AD" clId="Web-{6C7869A3-8377-CFE4-E530-3B8A0B93667A}" dt="2023-12-14T10:56:37.238" v="469" actId="20577"/>
          <ac:spMkLst>
            <pc:docMk/>
            <pc:sldMk cId="3302588779" sldId="527"/>
            <ac:spMk id="1019" creationId="{00000000-0000-0000-0000-000000000000}"/>
          </ac:spMkLst>
        </pc:spChg>
      </pc:sldChg>
      <pc:sldChg chg="modSp add">
        <pc:chgData name="Verbeeck William" userId="S::william.verbeeck@vlaanderen.be::9b98557d-4638-497e-9b40-4f2c2b1c3415" providerId="AD" clId="Web-{6C7869A3-8377-CFE4-E530-3B8A0B93667A}" dt="2023-12-14T10:57:43.209" v="476" actId="1076"/>
        <pc:sldMkLst>
          <pc:docMk/>
          <pc:sldMk cId="2623137351" sldId="528"/>
        </pc:sldMkLst>
        <pc:grpChg chg="mod">
          <ac:chgData name="Verbeeck William" userId="S::william.verbeeck@vlaanderen.be::9b98557d-4638-497e-9b40-4f2c2b1c3415" providerId="AD" clId="Web-{6C7869A3-8377-CFE4-E530-3B8A0B93667A}" dt="2023-12-14T10:57:25.380" v="472" actId="1076"/>
          <ac:grpSpMkLst>
            <pc:docMk/>
            <pc:sldMk cId="2623137351" sldId="528"/>
            <ac:grpSpMk id="499" creationId="{00000000-0000-0000-0000-000000000000}"/>
          </ac:grpSpMkLst>
        </pc:grpChg>
        <pc:grpChg chg="mod">
          <ac:chgData name="Verbeeck William" userId="S::william.verbeeck@vlaanderen.be::9b98557d-4638-497e-9b40-4f2c2b1c3415" providerId="AD" clId="Web-{6C7869A3-8377-CFE4-E530-3B8A0B93667A}" dt="2023-12-14T10:57:43.209" v="476" actId="1076"/>
          <ac:grpSpMkLst>
            <pc:docMk/>
            <pc:sldMk cId="2623137351" sldId="528"/>
            <ac:grpSpMk id="502" creationId="{00000000-0000-0000-0000-000000000000}"/>
          </ac:grpSpMkLst>
        </pc:grpChg>
        <pc:cxnChg chg="mod">
          <ac:chgData name="Verbeeck William" userId="S::william.verbeeck@vlaanderen.be::9b98557d-4638-497e-9b40-4f2c2b1c3415" providerId="AD" clId="Web-{6C7869A3-8377-CFE4-E530-3B8A0B93667A}" dt="2023-12-14T10:57:43.209" v="476" actId="1076"/>
          <ac:cxnSpMkLst>
            <pc:docMk/>
            <pc:sldMk cId="2623137351" sldId="528"/>
            <ac:cxnSpMk id="505" creationId="{00000000-0000-0000-0000-000000000000}"/>
          </ac:cxnSpMkLst>
        </pc:cxnChg>
        <pc:cxnChg chg="mod">
          <ac:chgData name="Verbeeck William" userId="S::william.verbeeck@vlaanderen.be::9b98557d-4638-497e-9b40-4f2c2b1c3415" providerId="AD" clId="Web-{6C7869A3-8377-CFE4-E530-3B8A0B93667A}" dt="2023-12-14T10:57:43.209" v="476" actId="1076"/>
          <ac:cxnSpMkLst>
            <pc:docMk/>
            <pc:sldMk cId="2623137351" sldId="528"/>
            <ac:cxnSpMk id="532" creationId="{00000000-0000-0000-0000-000000000000}"/>
          </ac:cxnSpMkLst>
        </pc:cxnChg>
        <pc:cxnChg chg="mod">
          <ac:chgData name="Verbeeck William" userId="S::william.verbeeck@vlaanderen.be::9b98557d-4638-497e-9b40-4f2c2b1c3415" providerId="AD" clId="Web-{6C7869A3-8377-CFE4-E530-3B8A0B93667A}" dt="2023-12-14T10:57:43.209" v="476" actId="1076"/>
          <ac:cxnSpMkLst>
            <pc:docMk/>
            <pc:sldMk cId="2623137351" sldId="528"/>
            <ac:cxnSpMk id="533" creationId="{00000000-0000-0000-0000-000000000000}"/>
          </ac:cxnSpMkLst>
        </pc:cxnChg>
        <pc:cxnChg chg="mod">
          <ac:chgData name="Verbeeck William" userId="S::william.verbeeck@vlaanderen.be::9b98557d-4638-497e-9b40-4f2c2b1c3415" providerId="AD" clId="Web-{6C7869A3-8377-CFE4-E530-3B8A0B93667A}" dt="2023-12-14T10:57:25.380" v="472" actId="1076"/>
          <ac:cxnSpMkLst>
            <pc:docMk/>
            <pc:sldMk cId="2623137351" sldId="528"/>
            <ac:cxnSpMk id="534" creationId="{00000000-0000-0000-0000-000000000000}"/>
          </ac:cxnSpMkLst>
        </pc:cxnChg>
        <pc:cxnChg chg="mod">
          <ac:chgData name="Verbeeck William" userId="S::william.verbeeck@vlaanderen.be::9b98557d-4638-497e-9b40-4f2c2b1c3415" providerId="AD" clId="Web-{6C7869A3-8377-CFE4-E530-3B8A0B93667A}" dt="2023-12-14T10:57:43.209" v="476" actId="1076"/>
          <ac:cxnSpMkLst>
            <pc:docMk/>
            <pc:sldMk cId="2623137351" sldId="528"/>
            <ac:cxnSpMk id="536" creationId="{00000000-0000-0000-0000-000000000000}"/>
          </ac:cxnSpMkLst>
        </pc:cxnChg>
        <pc:cxnChg chg="mod">
          <ac:chgData name="Verbeeck William" userId="S::william.verbeeck@vlaanderen.be::9b98557d-4638-497e-9b40-4f2c2b1c3415" providerId="AD" clId="Web-{6C7869A3-8377-CFE4-E530-3B8A0B93667A}" dt="2023-12-14T10:57:43.209" v="476" actId="1076"/>
          <ac:cxnSpMkLst>
            <pc:docMk/>
            <pc:sldMk cId="2623137351" sldId="528"/>
            <ac:cxnSpMk id="543" creationId="{00000000-0000-0000-0000-000000000000}"/>
          </ac:cxnSpMkLst>
        </pc:cxnChg>
        <pc:cxnChg chg="mod">
          <ac:chgData name="Verbeeck William" userId="S::william.verbeeck@vlaanderen.be::9b98557d-4638-497e-9b40-4f2c2b1c3415" providerId="AD" clId="Web-{6C7869A3-8377-CFE4-E530-3B8A0B93667A}" dt="2023-12-14T10:57:25.380" v="472" actId="1076"/>
          <ac:cxnSpMkLst>
            <pc:docMk/>
            <pc:sldMk cId="2623137351" sldId="528"/>
            <ac:cxnSpMk id="545" creationId="{00000000-0000-0000-0000-000000000000}"/>
          </ac:cxnSpMkLst>
        </pc:cxnChg>
        <pc:cxnChg chg="mod">
          <ac:chgData name="Verbeeck William" userId="S::william.verbeeck@vlaanderen.be::9b98557d-4638-497e-9b40-4f2c2b1c3415" providerId="AD" clId="Web-{6C7869A3-8377-CFE4-E530-3B8A0B93667A}" dt="2023-12-14T10:57:43.209" v="476" actId="1076"/>
          <ac:cxnSpMkLst>
            <pc:docMk/>
            <pc:sldMk cId="2623137351" sldId="528"/>
            <ac:cxnSpMk id="555" creationId="{00000000-0000-0000-0000-000000000000}"/>
          </ac:cxnSpMkLst>
        </pc:cxnChg>
      </pc:sldChg>
    </pc:docChg>
  </pc:docChgLst>
  <pc:docChgLst>
    <pc:chgData name="Van de Vyvere Brecht" userId="S::brecht.vandevyvere@vlaanderen.be::c748c14e-f036-40e8-878f-c3efabff3178" providerId="AD" clId="Web-{00CFA976-5E1B-8B20-E4DB-F5725714A137}"/>
    <pc:docChg chg="addSld modSld">
      <pc:chgData name="Van de Vyvere Brecht" userId="S::brecht.vandevyvere@vlaanderen.be::c748c14e-f036-40e8-878f-c3efabff3178" providerId="AD" clId="Web-{00CFA976-5E1B-8B20-E4DB-F5725714A137}" dt="2023-11-23T09:11:25.306" v="293" actId="20577"/>
      <pc:docMkLst>
        <pc:docMk/>
      </pc:docMkLst>
      <pc:sldChg chg="addSp delSp modSp">
        <pc:chgData name="Van de Vyvere Brecht" userId="S::brecht.vandevyvere@vlaanderen.be::c748c14e-f036-40e8-878f-c3efabff3178" providerId="AD" clId="Web-{00CFA976-5E1B-8B20-E4DB-F5725714A137}" dt="2023-11-23T08:53:08.300" v="3"/>
        <pc:sldMkLst>
          <pc:docMk/>
          <pc:sldMk cId="3184907527" sldId="416"/>
        </pc:sldMkLst>
        <pc:spChg chg="del topLvl">
          <ac:chgData name="Van de Vyvere Brecht" userId="S::brecht.vandevyvere@vlaanderen.be::c748c14e-f036-40e8-878f-c3efabff3178" providerId="AD" clId="Web-{00CFA976-5E1B-8B20-E4DB-F5725714A137}" dt="2023-11-23T08:53:08.300" v="3"/>
          <ac:spMkLst>
            <pc:docMk/>
            <pc:sldMk cId="3184907527" sldId="416"/>
            <ac:spMk id="32" creationId="{EFDD3B9F-ECC2-675D-9A60-F4B5AFE43443}"/>
          </ac:spMkLst>
        </pc:spChg>
        <pc:spChg chg="del topLvl">
          <ac:chgData name="Van de Vyvere Brecht" userId="S::brecht.vandevyvere@vlaanderen.be::c748c14e-f036-40e8-878f-c3efabff3178" providerId="AD" clId="Web-{00CFA976-5E1B-8B20-E4DB-F5725714A137}" dt="2023-11-23T08:53:07.128" v="2"/>
          <ac:spMkLst>
            <pc:docMk/>
            <pc:sldMk cId="3184907527" sldId="416"/>
            <ac:spMk id="33" creationId="{FE0052D3-9EE2-59A1-40EF-5AFF5CA0F044}"/>
          </ac:spMkLst>
        </pc:spChg>
        <pc:grpChg chg="add del mod">
          <ac:chgData name="Van de Vyvere Brecht" userId="S::brecht.vandevyvere@vlaanderen.be::c748c14e-f036-40e8-878f-c3efabff3178" providerId="AD" clId="Web-{00CFA976-5E1B-8B20-E4DB-F5725714A137}" dt="2023-11-23T08:53:07.128" v="2"/>
          <ac:grpSpMkLst>
            <pc:docMk/>
            <pc:sldMk cId="3184907527" sldId="416"/>
            <ac:grpSpMk id="34" creationId="{F402EBC0-E76E-0B80-76BA-6776653FA83C}"/>
          </ac:grpSpMkLst>
        </pc:grpChg>
      </pc:sldChg>
      <pc:sldChg chg="modSp new">
        <pc:chgData name="Van de Vyvere Brecht" userId="S::brecht.vandevyvere@vlaanderen.be::c748c14e-f036-40e8-878f-c3efabff3178" providerId="AD" clId="Web-{00CFA976-5E1B-8B20-E4DB-F5725714A137}" dt="2023-11-23T09:11:25.306" v="293" actId="20577"/>
        <pc:sldMkLst>
          <pc:docMk/>
          <pc:sldMk cId="1334667541" sldId="420"/>
        </pc:sldMkLst>
        <pc:spChg chg="mod">
          <ac:chgData name="Van de Vyvere Brecht" userId="S::brecht.vandevyvere@vlaanderen.be::c748c14e-f036-40e8-878f-c3efabff3178" providerId="AD" clId="Web-{00CFA976-5E1B-8B20-E4DB-F5725714A137}" dt="2023-11-23T09:05:16.533" v="28" actId="20577"/>
          <ac:spMkLst>
            <pc:docMk/>
            <pc:sldMk cId="1334667541" sldId="420"/>
            <ac:spMk id="2" creationId="{6E68EBC9-57A5-425A-DFCB-B8C5A027EB97}"/>
          </ac:spMkLst>
        </pc:spChg>
        <pc:spChg chg="mod">
          <ac:chgData name="Van de Vyvere Brecht" userId="S::brecht.vandevyvere@vlaanderen.be::c748c14e-f036-40e8-878f-c3efabff3178" providerId="AD" clId="Web-{00CFA976-5E1B-8B20-E4DB-F5725714A137}" dt="2023-11-23T09:11:25.306" v="293" actId="20577"/>
          <ac:spMkLst>
            <pc:docMk/>
            <pc:sldMk cId="1334667541" sldId="420"/>
            <ac:spMk id="3" creationId="{7699A875-866D-B5E9-A710-72934543435F}"/>
          </ac:spMkLst>
        </pc:spChg>
      </pc:sldChg>
    </pc:docChg>
  </pc:docChgLst>
  <pc:docChgLst>
    <pc:chgData name="Verbeeck William" userId="S::william.verbeeck@vlaanderen.be::9b98557d-4638-497e-9b40-4f2c2b1c3415" providerId="AD" clId="Web-{4E4BA8C9-E15A-8F0C-1E91-2C17C0BDABC8}"/>
    <pc:docChg chg="addSld modSld">
      <pc:chgData name="Verbeeck William" userId="S::william.verbeeck@vlaanderen.be::9b98557d-4638-497e-9b40-4f2c2b1c3415" providerId="AD" clId="Web-{4E4BA8C9-E15A-8F0C-1E91-2C17C0BDABC8}" dt="2023-12-22T14:17:10.461" v="36" actId="1076"/>
      <pc:docMkLst>
        <pc:docMk/>
      </pc:docMkLst>
      <pc:sldChg chg="addSp delSp modSp">
        <pc:chgData name="Verbeeck William" userId="S::william.verbeeck@vlaanderen.be::9b98557d-4638-497e-9b40-4f2c2b1c3415" providerId="AD" clId="Web-{4E4BA8C9-E15A-8F0C-1E91-2C17C0BDABC8}" dt="2023-12-22T14:15:39.579" v="1"/>
        <pc:sldMkLst>
          <pc:docMk/>
          <pc:sldMk cId="2730265943" sldId="514"/>
        </pc:sldMkLst>
        <pc:graphicFrameChg chg="add del mod">
          <ac:chgData name="Verbeeck William" userId="S::william.verbeeck@vlaanderen.be::9b98557d-4638-497e-9b40-4f2c2b1c3415" providerId="AD" clId="Web-{4E4BA8C9-E15A-8F0C-1E91-2C17C0BDABC8}" dt="2023-12-22T14:15:39.579" v="1"/>
          <ac:graphicFrameMkLst>
            <pc:docMk/>
            <pc:sldMk cId="2730265943" sldId="514"/>
            <ac:graphicFrameMk id="3" creationId="{C5103F66-EF31-CF26-0D22-620FF538848C}"/>
          </ac:graphicFrameMkLst>
        </pc:graphicFrameChg>
      </pc:sldChg>
      <pc:sldChg chg="addSp delSp modSp add replId">
        <pc:chgData name="Verbeeck William" userId="S::william.verbeeck@vlaanderen.be::9b98557d-4638-497e-9b40-4f2c2b1c3415" providerId="AD" clId="Web-{4E4BA8C9-E15A-8F0C-1E91-2C17C0BDABC8}" dt="2023-12-22T14:17:10.461" v="36" actId="1076"/>
        <pc:sldMkLst>
          <pc:docMk/>
          <pc:sldMk cId="3228125996" sldId="530"/>
        </pc:sldMkLst>
        <pc:spChg chg="mod">
          <ac:chgData name="Verbeeck William" userId="S::william.verbeeck@vlaanderen.be::9b98557d-4638-497e-9b40-4f2c2b1c3415" providerId="AD" clId="Web-{4E4BA8C9-E15A-8F0C-1E91-2C17C0BDABC8}" dt="2023-12-22T14:16:26.786" v="7" actId="20577"/>
          <ac:spMkLst>
            <pc:docMk/>
            <pc:sldMk cId="3228125996" sldId="530"/>
            <ac:spMk id="2" creationId="{99562EFE-AC30-F02C-B24E-31646FFCE981}"/>
          </ac:spMkLst>
        </pc:spChg>
        <pc:spChg chg="add del mod">
          <ac:chgData name="Verbeeck William" userId="S::william.verbeeck@vlaanderen.be::9b98557d-4638-497e-9b40-4f2c2b1c3415" providerId="AD" clId="Web-{4E4BA8C9-E15A-8F0C-1E91-2C17C0BDABC8}" dt="2023-12-22T14:16:40.224" v="12"/>
          <ac:spMkLst>
            <pc:docMk/>
            <pc:sldMk cId="3228125996" sldId="530"/>
            <ac:spMk id="4" creationId="{0DF14F26-3F88-901F-2696-B5D05B2DD681}"/>
          </ac:spMkLst>
        </pc:spChg>
        <pc:spChg chg="del">
          <ac:chgData name="Verbeeck William" userId="S::william.verbeeck@vlaanderen.be::9b98557d-4638-497e-9b40-4f2c2b1c3415" providerId="AD" clId="Web-{4E4BA8C9-E15A-8F0C-1E91-2C17C0BDABC8}" dt="2023-12-22T14:16:29.051" v="8"/>
          <ac:spMkLst>
            <pc:docMk/>
            <pc:sldMk cId="3228125996" sldId="530"/>
            <ac:spMk id="5" creationId="{AFE4E942-CC9E-A5D2-E62C-9929349EA1B9}"/>
          </ac:spMkLst>
        </pc:spChg>
        <pc:graphicFrameChg chg="add mod modGraphic">
          <ac:chgData name="Verbeeck William" userId="S::william.verbeeck@vlaanderen.be::9b98557d-4638-497e-9b40-4f2c2b1c3415" providerId="AD" clId="Web-{4E4BA8C9-E15A-8F0C-1E91-2C17C0BDABC8}" dt="2023-12-22T14:17:10.461" v="36" actId="1076"/>
          <ac:graphicFrameMkLst>
            <pc:docMk/>
            <pc:sldMk cId="3228125996" sldId="530"/>
            <ac:graphicFrameMk id="7" creationId="{C380D9C1-F2C5-03C8-4628-E69BFF1EA897}"/>
          </ac:graphicFrameMkLst>
        </pc:graphicFrameChg>
      </pc:sldChg>
    </pc:docChg>
  </pc:docChgLst>
  <pc:docChgLst>
    <pc:chgData name="Verbeeck William" userId="S::william.verbeeck@vlaanderen.be::9b98557d-4638-497e-9b40-4f2c2b1c3415" providerId="AD" clId="Web-{3F56D459-4DB7-B2A4-589F-E1444B8B46D2}"/>
    <pc:docChg chg="modSld">
      <pc:chgData name="Verbeeck William" userId="S::william.verbeeck@vlaanderen.be::9b98557d-4638-497e-9b40-4f2c2b1c3415" providerId="AD" clId="Web-{3F56D459-4DB7-B2A4-589F-E1444B8B46D2}" dt="2023-11-24T16:37:34.185" v="15"/>
      <pc:docMkLst>
        <pc:docMk/>
      </pc:docMkLst>
      <pc:sldChg chg="modSp">
        <pc:chgData name="Verbeeck William" userId="S::william.verbeeck@vlaanderen.be::9b98557d-4638-497e-9b40-4f2c2b1c3415" providerId="AD" clId="Web-{3F56D459-4DB7-B2A4-589F-E1444B8B46D2}" dt="2023-11-24T16:37:34.185" v="15"/>
        <pc:sldMkLst>
          <pc:docMk/>
          <pc:sldMk cId="277940348" sldId="425"/>
        </pc:sldMkLst>
        <pc:graphicFrameChg chg="mod modGraphic">
          <ac:chgData name="Verbeeck William" userId="S::william.verbeeck@vlaanderen.be::9b98557d-4638-497e-9b40-4f2c2b1c3415" providerId="AD" clId="Web-{3F56D459-4DB7-B2A4-589F-E1444B8B46D2}" dt="2023-11-24T16:37:34.185" v="15"/>
          <ac:graphicFrameMkLst>
            <pc:docMk/>
            <pc:sldMk cId="277940348" sldId="425"/>
            <ac:graphicFrameMk id="3" creationId="{E17CE3A9-DF8E-DA06-B654-F1E2D67DB3F3}"/>
          </ac:graphicFrameMkLst>
        </pc:graphicFrameChg>
      </pc:sldChg>
    </pc:docChg>
  </pc:docChgLst>
  <pc:docChgLst>
    <pc:chgData name="Verbeeck William" userId="S::william.verbeeck@vlaanderen.be::9b98557d-4638-497e-9b40-4f2c2b1c3415" providerId="AD" clId="Web-{FF85CF7C-679C-8938-82B9-ED7DEA2AF410}"/>
    <pc:docChg chg="modSld">
      <pc:chgData name="Verbeeck William" userId="S::william.verbeeck@vlaanderen.be::9b98557d-4638-497e-9b40-4f2c2b1c3415" providerId="AD" clId="Web-{FF85CF7C-679C-8938-82B9-ED7DEA2AF410}" dt="2023-11-15T14:10:06.597" v="3"/>
      <pc:docMkLst>
        <pc:docMk/>
      </pc:docMkLst>
      <pc:sldChg chg="modSp">
        <pc:chgData name="Verbeeck William" userId="S::william.verbeeck@vlaanderen.be::9b98557d-4638-497e-9b40-4f2c2b1c3415" providerId="AD" clId="Web-{FF85CF7C-679C-8938-82B9-ED7DEA2AF410}" dt="2023-11-15T14:10:06.597" v="3"/>
        <pc:sldMkLst>
          <pc:docMk/>
          <pc:sldMk cId="0" sldId="292"/>
        </pc:sldMkLst>
        <pc:spChg chg="mod">
          <ac:chgData name="Verbeeck William" userId="S::william.verbeeck@vlaanderen.be::9b98557d-4638-497e-9b40-4f2c2b1c3415" providerId="AD" clId="Web-{FF85CF7C-679C-8938-82B9-ED7DEA2AF410}" dt="2023-11-15T14:09:53.097" v="1" actId="20577"/>
          <ac:spMkLst>
            <pc:docMk/>
            <pc:sldMk cId="0" sldId="292"/>
            <ac:spMk id="782" creationId="{00000000-0000-0000-0000-000000000000}"/>
          </ac:spMkLst>
        </pc:spChg>
        <pc:graphicFrameChg chg="mod modGraphic">
          <ac:chgData name="Verbeeck William" userId="S::william.verbeeck@vlaanderen.be::9b98557d-4638-497e-9b40-4f2c2b1c3415" providerId="AD" clId="Web-{FF85CF7C-679C-8938-82B9-ED7DEA2AF410}" dt="2023-11-15T14:10:06.597" v="3"/>
          <ac:graphicFrameMkLst>
            <pc:docMk/>
            <pc:sldMk cId="0" sldId="292"/>
            <ac:graphicFrameMk id="784" creationId="{00000000-0000-0000-0000-000000000000}"/>
          </ac:graphicFrameMkLst>
        </pc:graphicFrameChg>
      </pc:sldChg>
    </pc:docChg>
  </pc:docChgLst>
  <pc:docChgLst>
    <pc:chgData name="De Cock Jitse" userId="9cc8e242-c866-4cc7-a24e-e9b48782583a" providerId="ADAL" clId="{2518181E-7B8E-4390-B55E-0CCFD3DA6949}"/>
    <pc:docChg chg="undo redo custSel addSld delSld modSld sldOrd">
      <pc:chgData name="De Cock Jitse" userId="9cc8e242-c866-4cc7-a24e-e9b48782583a" providerId="ADAL" clId="{2518181E-7B8E-4390-B55E-0CCFD3DA6949}" dt="2023-11-07T13:48:52.624" v="6327" actId="729"/>
      <pc:docMkLst>
        <pc:docMk/>
      </pc:docMkLst>
      <pc:sldChg chg="modSp del mod">
        <pc:chgData name="De Cock Jitse" userId="9cc8e242-c866-4cc7-a24e-e9b48782583a" providerId="ADAL" clId="{2518181E-7B8E-4390-B55E-0CCFD3DA6949}" dt="2023-11-01T21:19:47.105" v="34" actId="47"/>
        <pc:sldMkLst>
          <pc:docMk/>
          <pc:sldMk cId="0" sldId="256"/>
        </pc:sldMkLst>
        <pc:spChg chg="mod">
          <ac:chgData name="De Cock Jitse" userId="9cc8e242-c866-4cc7-a24e-e9b48782583a" providerId="ADAL" clId="{2518181E-7B8E-4390-B55E-0CCFD3DA6949}" dt="2023-11-01T21:19:24.390" v="1" actId="27636"/>
          <ac:spMkLst>
            <pc:docMk/>
            <pc:sldMk cId="0" sldId="256"/>
            <ac:spMk id="356" creationId="{00000000-0000-0000-0000-000000000000}"/>
          </ac:spMkLst>
        </pc:spChg>
      </pc:sldChg>
      <pc:sldChg chg="modSp mod">
        <pc:chgData name="De Cock Jitse" userId="9cc8e242-c866-4cc7-a24e-e9b48782583a" providerId="ADAL" clId="{2518181E-7B8E-4390-B55E-0CCFD3DA6949}" dt="2023-11-05T19:21:34.407" v="991" actId="20577"/>
        <pc:sldMkLst>
          <pc:docMk/>
          <pc:sldMk cId="0" sldId="259"/>
        </pc:sldMkLst>
        <pc:spChg chg="mod">
          <ac:chgData name="De Cock Jitse" userId="9cc8e242-c866-4cc7-a24e-e9b48782583a" providerId="ADAL" clId="{2518181E-7B8E-4390-B55E-0CCFD3DA6949}" dt="2023-11-05T19:20:50.005" v="899" actId="20577"/>
          <ac:spMkLst>
            <pc:docMk/>
            <pc:sldMk cId="0" sldId="259"/>
            <ac:spMk id="387" creationId="{00000000-0000-0000-0000-000000000000}"/>
          </ac:spMkLst>
        </pc:spChg>
        <pc:spChg chg="mod">
          <ac:chgData name="De Cock Jitse" userId="9cc8e242-c866-4cc7-a24e-e9b48782583a" providerId="ADAL" clId="{2518181E-7B8E-4390-B55E-0CCFD3DA6949}" dt="2023-11-05T19:21:34.407" v="991" actId="20577"/>
          <ac:spMkLst>
            <pc:docMk/>
            <pc:sldMk cId="0" sldId="259"/>
            <ac:spMk id="389" creationId="{00000000-0000-0000-0000-000000000000}"/>
          </ac:spMkLst>
        </pc:spChg>
        <pc:spChg chg="mod">
          <ac:chgData name="De Cock Jitse" userId="9cc8e242-c866-4cc7-a24e-e9b48782583a" providerId="ADAL" clId="{2518181E-7B8E-4390-B55E-0CCFD3DA6949}" dt="2023-11-05T19:21:18.121" v="970" actId="20577"/>
          <ac:spMkLst>
            <pc:docMk/>
            <pc:sldMk cId="0" sldId="259"/>
            <ac:spMk id="398" creationId="{00000000-0000-0000-0000-000000000000}"/>
          </ac:spMkLst>
        </pc:spChg>
      </pc:sldChg>
      <pc:sldChg chg="modSp mod">
        <pc:chgData name="De Cock Jitse" userId="9cc8e242-c866-4cc7-a24e-e9b48782583a" providerId="ADAL" clId="{2518181E-7B8E-4390-B55E-0CCFD3DA6949}" dt="2023-11-06T09:27:49.889" v="5326" actId="20577"/>
        <pc:sldMkLst>
          <pc:docMk/>
          <pc:sldMk cId="0" sldId="260"/>
        </pc:sldMkLst>
        <pc:graphicFrameChg chg="modGraphic">
          <ac:chgData name="De Cock Jitse" userId="9cc8e242-c866-4cc7-a24e-e9b48782583a" providerId="ADAL" clId="{2518181E-7B8E-4390-B55E-0CCFD3DA6949}" dt="2023-11-06T09:27:49.889" v="5326" actId="20577"/>
          <ac:graphicFrameMkLst>
            <pc:docMk/>
            <pc:sldMk cId="0" sldId="260"/>
            <ac:graphicFrameMk id="405" creationId="{00000000-0000-0000-0000-000000000000}"/>
          </ac:graphicFrameMkLst>
        </pc:graphicFrameChg>
      </pc:sldChg>
      <pc:sldChg chg="modSp addCm delCm modCm modNotesTx">
        <pc:chgData name="De Cock Jitse" userId="9cc8e242-c866-4cc7-a24e-e9b48782583a" providerId="ADAL" clId="{2518181E-7B8E-4390-B55E-0CCFD3DA6949}" dt="2023-11-06T23:24:57.156" v="5970" actId="1592"/>
        <pc:sldMkLst>
          <pc:docMk/>
          <pc:sldMk cId="0" sldId="261"/>
        </pc:sldMkLst>
        <pc:picChg chg="mod">
          <ac:chgData name="De Cock Jitse" userId="9cc8e242-c866-4cc7-a24e-e9b48782583a" providerId="ADAL" clId="{2518181E-7B8E-4390-B55E-0CCFD3DA6949}" dt="2023-11-06T23:24:52.866" v="5968"/>
          <ac:picMkLst>
            <pc:docMk/>
            <pc:sldMk cId="0" sldId="261"/>
            <ac:picMk id="410" creationId="{00000000-0000-0000-0000-000000000000}"/>
          </ac:picMkLst>
        </pc:picChg>
      </pc:sldChg>
      <pc:sldChg chg="addCm delCm modCm">
        <pc:chgData name="De Cock Jitse" userId="9cc8e242-c866-4cc7-a24e-e9b48782583a" providerId="ADAL" clId="{2518181E-7B8E-4390-B55E-0CCFD3DA6949}" dt="2023-11-06T22:06:19.112" v="5354" actId="1592"/>
        <pc:sldMkLst>
          <pc:docMk/>
          <pc:sldMk cId="0" sldId="262"/>
        </pc:sldMkLst>
      </pc:sldChg>
      <pc:sldChg chg="del ord addCm modCm">
        <pc:chgData name="De Cock Jitse" userId="9cc8e242-c866-4cc7-a24e-e9b48782583a" providerId="ADAL" clId="{2518181E-7B8E-4390-B55E-0CCFD3DA6949}" dt="2023-11-05T19:27:57.922" v="1002" actId="47"/>
        <pc:sldMkLst>
          <pc:docMk/>
          <pc:sldMk cId="0" sldId="263"/>
        </pc:sldMkLst>
      </pc:sldChg>
      <pc:sldChg chg="modSp del mod ord">
        <pc:chgData name="De Cock Jitse" userId="9cc8e242-c866-4cc7-a24e-e9b48782583a" providerId="ADAL" clId="{2518181E-7B8E-4390-B55E-0CCFD3DA6949}" dt="2023-11-05T19:27:57.922" v="1002" actId="47"/>
        <pc:sldMkLst>
          <pc:docMk/>
          <pc:sldMk cId="0" sldId="264"/>
        </pc:sldMkLst>
        <pc:spChg chg="mod">
          <ac:chgData name="De Cock Jitse" userId="9cc8e242-c866-4cc7-a24e-e9b48782583a" providerId="ADAL" clId="{2518181E-7B8E-4390-B55E-0CCFD3DA6949}" dt="2023-11-01T21:22:10.529" v="74" actId="20577"/>
          <ac:spMkLst>
            <pc:docMk/>
            <pc:sldMk cId="0" sldId="264"/>
            <ac:spMk id="431" creationId="{00000000-0000-0000-0000-000000000000}"/>
          </ac:spMkLst>
        </pc:spChg>
      </pc:sldChg>
      <pc:sldChg chg="del">
        <pc:chgData name="De Cock Jitse" userId="9cc8e242-c866-4cc7-a24e-e9b48782583a" providerId="ADAL" clId="{2518181E-7B8E-4390-B55E-0CCFD3DA6949}" dt="2023-11-01T21:22:26.332" v="75" actId="47"/>
        <pc:sldMkLst>
          <pc:docMk/>
          <pc:sldMk cId="0" sldId="265"/>
        </pc:sldMkLst>
      </pc:sldChg>
      <pc:sldChg chg="del mod modShow">
        <pc:chgData name="De Cock Jitse" userId="9cc8e242-c866-4cc7-a24e-e9b48782583a" providerId="ADAL" clId="{2518181E-7B8E-4390-B55E-0CCFD3DA6949}" dt="2023-11-01T21:22:40.753" v="77" actId="47"/>
        <pc:sldMkLst>
          <pc:docMk/>
          <pc:sldMk cId="0" sldId="266"/>
        </pc:sldMkLst>
      </pc:sldChg>
      <pc:sldChg chg="addSp delSp modSp mod addCm delCm modCm modNotes">
        <pc:chgData name="De Cock Jitse" userId="9cc8e242-c866-4cc7-a24e-e9b48782583a" providerId="ADAL" clId="{2518181E-7B8E-4390-B55E-0CCFD3DA6949}" dt="2023-11-01T21:26:35.138" v="194" actId="1592"/>
        <pc:sldMkLst>
          <pc:docMk/>
          <pc:sldMk cId="0" sldId="273"/>
        </pc:sldMkLst>
        <pc:spChg chg="mod">
          <ac:chgData name="De Cock Jitse" userId="9cc8e242-c866-4cc7-a24e-e9b48782583a" providerId="ADAL" clId="{2518181E-7B8E-4390-B55E-0CCFD3DA6949}" dt="2023-11-01T21:26:11.527" v="193" actId="20577"/>
          <ac:spMkLst>
            <pc:docMk/>
            <pc:sldMk cId="0" sldId="273"/>
            <ac:spMk id="536" creationId="{00000000-0000-0000-0000-000000000000}"/>
          </ac:spMkLst>
        </pc:spChg>
        <pc:picChg chg="add mod">
          <ac:chgData name="De Cock Jitse" userId="9cc8e242-c866-4cc7-a24e-e9b48782583a" providerId="ADAL" clId="{2518181E-7B8E-4390-B55E-0CCFD3DA6949}" dt="2023-11-01T21:25:21.369" v="91" actId="1076"/>
          <ac:picMkLst>
            <pc:docMk/>
            <pc:sldMk cId="0" sldId="273"/>
            <ac:picMk id="3" creationId="{012EFBF7-4489-ABD1-89C1-4F1C7F8A04AA}"/>
          </ac:picMkLst>
        </pc:picChg>
        <pc:picChg chg="del">
          <ac:chgData name="De Cock Jitse" userId="9cc8e242-c866-4cc7-a24e-e9b48782583a" providerId="ADAL" clId="{2518181E-7B8E-4390-B55E-0CCFD3DA6949}" dt="2023-11-01T21:25:14.487" v="88" actId="478"/>
          <ac:picMkLst>
            <pc:docMk/>
            <pc:sldMk cId="0" sldId="273"/>
            <ac:picMk id="540" creationId="{00000000-0000-0000-0000-000000000000}"/>
          </ac:picMkLst>
        </pc:picChg>
      </pc:sldChg>
      <pc:sldChg chg="modSp del mod">
        <pc:chgData name="De Cock Jitse" userId="9cc8e242-c866-4cc7-a24e-e9b48782583a" providerId="ADAL" clId="{2518181E-7B8E-4390-B55E-0CCFD3DA6949}" dt="2023-11-05T23:08:53.755" v="4850" actId="2696"/>
        <pc:sldMkLst>
          <pc:docMk/>
          <pc:sldMk cId="0" sldId="274"/>
        </pc:sldMkLst>
        <pc:spChg chg="mod">
          <ac:chgData name="De Cock Jitse" userId="9cc8e242-c866-4cc7-a24e-e9b48782583a" providerId="ADAL" clId="{2518181E-7B8E-4390-B55E-0CCFD3DA6949}" dt="2023-11-01T21:23:15.964" v="84" actId="20577"/>
          <ac:spMkLst>
            <pc:docMk/>
            <pc:sldMk cId="0" sldId="274"/>
            <ac:spMk id="546" creationId="{00000000-0000-0000-0000-000000000000}"/>
          </ac:spMkLst>
        </pc:spChg>
        <pc:spChg chg="mod">
          <ac:chgData name="De Cock Jitse" userId="9cc8e242-c866-4cc7-a24e-e9b48782583a" providerId="ADAL" clId="{2518181E-7B8E-4390-B55E-0CCFD3DA6949}" dt="2023-11-01T21:26:54.770" v="220" actId="20577"/>
          <ac:spMkLst>
            <pc:docMk/>
            <pc:sldMk cId="0" sldId="274"/>
            <ac:spMk id="547" creationId="{00000000-0000-0000-0000-000000000000}"/>
          </ac:spMkLst>
        </pc:spChg>
        <pc:spChg chg="mod">
          <ac:chgData name="De Cock Jitse" userId="9cc8e242-c866-4cc7-a24e-e9b48782583a" providerId="ADAL" clId="{2518181E-7B8E-4390-B55E-0CCFD3DA6949}" dt="2023-11-01T21:27:03.162" v="247" actId="20577"/>
          <ac:spMkLst>
            <pc:docMk/>
            <pc:sldMk cId="0" sldId="274"/>
            <ac:spMk id="548" creationId="{00000000-0000-0000-0000-000000000000}"/>
          </ac:spMkLst>
        </pc:spChg>
      </pc:sldChg>
      <pc:sldChg chg="del mod modShow addCm modCm">
        <pc:chgData name="De Cock Jitse" userId="9cc8e242-c866-4cc7-a24e-e9b48782583a" providerId="ADAL" clId="{2518181E-7B8E-4390-B55E-0CCFD3DA6949}" dt="2023-11-05T23:08:53.755" v="4850" actId="2696"/>
        <pc:sldMkLst>
          <pc:docMk/>
          <pc:sldMk cId="0" sldId="275"/>
        </pc:sldMkLst>
      </pc:sldChg>
      <pc:sldChg chg="modSp mod">
        <pc:chgData name="De Cock Jitse" userId="9cc8e242-c866-4cc7-a24e-e9b48782583a" providerId="ADAL" clId="{2518181E-7B8E-4390-B55E-0CCFD3DA6949}" dt="2023-11-01T21:28:07.798" v="252" actId="14826"/>
        <pc:sldMkLst>
          <pc:docMk/>
          <pc:sldMk cId="0" sldId="276"/>
        </pc:sldMkLst>
        <pc:picChg chg="mod">
          <ac:chgData name="De Cock Jitse" userId="9cc8e242-c866-4cc7-a24e-e9b48782583a" providerId="ADAL" clId="{2518181E-7B8E-4390-B55E-0CCFD3DA6949}" dt="2023-11-01T21:28:07.798" v="252" actId="14826"/>
          <ac:picMkLst>
            <pc:docMk/>
            <pc:sldMk cId="0" sldId="276"/>
            <ac:picMk id="565" creationId="{00000000-0000-0000-0000-000000000000}"/>
          </ac:picMkLst>
        </pc:picChg>
      </pc:sldChg>
      <pc:sldChg chg="modSp mod">
        <pc:chgData name="De Cock Jitse" userId="9cc8e242-c866-4cc7-a24e-e9b48782583a" providerId="ADAL" clId="{2518181E-7B8E-4390-B55E-0CCFD3DA6949}" dt="2023-11-01T21:29:12.156" v="271" actId="20577"/>
        <pc:sldMkLst>
          <pc:docMk/>
          <pc:sldMk cId="0" sldId="277"/>
        </pc:sldMkLst>
        <pc:spChg chg="mod">
          <ac:chgData name="De Cock Jitse" userId="9cc8e242-c866-4cc7-a24e-e9b48782583a" providerId="ADAL" clId="{2518181E-7B8E-4390-B55E-0CCFD3DA6949}" dt="2023-11-01T21:29:12.156" v="271" actId="20577"/>
          <ac:spMkLst>
            <pc:docMk/>
            <pc:sldMk cId="0" sldId="277"/>
            <ac:spMk id="572" creationId="{00000000-0000-0000-0000-000000000000}"/>
          </ac:spMkLst>
        </pc:spChg>
        <pc:picChg chg="mod">
          <ac:chgData name="De Cock Jitse" userId="9cc8e242-c866-4cc7-a24e-e9b48782583a" providerId="ADAL" clId="{2518181E-7B8E-4390-B55E-0CCFD3DA6949}" dt="2023-11-01T21:28:39.199" v="253" actId="14826"/>
          <ac:picMkLst>
            <pc:docMk/>
            <pc:sldMk cId="0" sldId="277"/>
            <ac:picMk id="570" creationId="{00000000-0000-0000-0000-000000000000}"/>
          </ac:picMkLst>
        </pc:picChg>
      </pc:sldChg>
      <pc:sldChg chg="modSp mod">
        <pc:chgData name="De Cock Jitse" userId="9cc8e242-c866-4cc7-a24e-e9b48782583a" providerId="ADAL" clId="{2518181E-7B8E-4390-B55E-0CCFD3DA6949}" dt="2023-11-01T21:29:49.853" v="272" actId="14826"/>
        <pc:sldMkLst>
          <pc:docMk/>
          <pc:sldMk cId="0" sldId="278"/>
        </pc:sldMkLst>
        <pc:picChg chg="mod">
          <ac:chgData name="De Cock Jitse" userId="9cc8e242-c866-4cc7-a24e-e9b48782583a" providerId="ADAL" clId="{2518181E-7B8E-4390-B55E-0CCFD3DA6949}" dt="2023-11-01T21:29:49.853" v="272" actId="14826"/>
          <ac:picMkLst>
            <pc:docMk/>
            <pc:sldMk cId="0" sldId="278"/>
            <ac:picMk id="578" creationId="{00000000-0000-0000-0000-000000000000}"/>
          </ac:picMkLst>
        </pc:picChg>
      </pc:sldChg>
      <pc:sldChg chg="modNotesTx">
        <pc:chgData name="De Cock Jitse" userId="9cc8e242-c866-4cc7-a24e-e9b48782583a" providerId="ADAL" clId="{2518181E-7B8E-4390-B55E-0CCFD3DA6949}" dt="2023-11-06T22:07:03.916" v="5355" actId="20577"/>
        <pc:sldMkLst>
          <pc:docMk/>
          <pc:sldMk cId="0" sldId="280"/>
        </pc:sldMkLst>
      </pc:sldChg>
      <pc:sldChg chg="del">
        <pc:chgData name="De Cock Jitse" userId="9cc8e242-c866-4cc7-a24e-e9b48782583a" providerId="ADAL" clId="{2518181E-7B8E-4390-B55E-0CCFD3DA6949}" dt="2023-11-05T22:24:03.455" v="4456" actId="47"/>
        <pc:sldMkLst>
          <pc:docMk/>
          <pc:sldMk cId="0" sldId="288"/>
        </pc:sldMkLst>
      </pc:sldChg>
      <pc:sldChg chg="addSp delSp modSp mod">
        <pc:chgData name="De Cock Jitse" userId="9cc8e242-c866-4cc7-a24e-e9b48782583a" providerId="ADAL" clId="{2518181E-7B8E-4390-B55E-0CCFD3DA6949}" dt="2023-11-05T19:33:03.215" v="1104" actId="1076"/>
        <pc:sldMkLst>
          <pc:docMk/>
          <pc:sldMk cId="0" sldId="291"/>
        </pc:sldMkLst>
        <pc:picChg chg="add mod">
          <ac:chgData name="De Cock Jitse" userId="9cc8e242-c866-4cc7-a24e-e9b48782583a" providerId="ADAL" clId="{2518181E-7B8E-4390-B55E-0CCFD3DA6949}" dt="2023-11-05T19:33:03.215" v="1104" actId="1076"/>
          <ac:picMkLst>
            <pc:docMk/>
            <pc:sldMk cId="0" sldId="291"/>
            <ac:picMk id="2" creationId="{CF7D8AD5-7CC1-91B8-772F-1F175129D934}"/>
          </ac:picMkLst>
        </pc:picChg>
        <pc:picChg chg="del">
          <ac:chgData name="De Cock Jitse" userId="9cc8e242-c866-4cc7-a24e-e9b48782583a" providerId="ADAL" clId="{2518181E-7B8E-4390-B55E-0CCFD3DA6949}" dt="2023-11-05T19:32:56.463" v="1101" actId="478"/>
          <ac:picMkLst>
            <pc:docMk/>
            <pc:sldMk cId="0" sldId="291"/>
            <ac:picMk id="777" creationId="{00000000-0000-0000-0000-000000000000}"/>
          </ac:picMkLst>
        </pc:picChg>
      </pc:sldChg>
      <pc:sldChg chg="modSp mod">
        <pc:chgData name="De Cock Jitse" userId="9cc8e242-c866-4cc7-a24e-e9b48782583a" providerId="ADAL" clId="{2518181E-7B8E-4390-B55E-0CCFD3DA6949}" dt="2023-11-05T23:03:40.934" v="4845" actId="20577"/>
        <pc:sldMkLst>
          <pc:docMk/>
          <pc:sldMk cId="0" sldId="292"/>
        </pc:sldMkLst>
        <pc:graphicFrameChg chg="modGraphic">
          <ac:chgData name="De Cock Jitse" userId="9cc8e242-c866-4cc7-a24e-e9b48782583a" providerId="ADAL" clId="{2518181E-7B8E-4390-B55E-0CCFD3DA6949}" dt="2023-11-05T23:03:40.934" v="4845" actId="20577"/>
          <ac:graphicFrameMkLst>
            <pc:docMk/>
            <pc:sldMk cId="0" sldId="292"/>
            <ac:graphicFrameMk id="784" creationId="{00000000-0000-0000-0000-000000000000}"/>
          </ac:graphicFrameMkLst>
        </pc:graphicFrameChg>
      </pc:sldChg>
      <pc:sldChg chg="addSp delSp modSp mod">
        <pc:chgData name="De Cock Jitse" userId="9cc8e242-c866-4cc7-a24e-e9b48782583a" providerId="ADAL" clId="{2518181E-7B8E-4390-B55E-0CCFD3DA6949}" dt="2023-11-05T19:34:11.744" v="1143" actId="20577"/>
        <pc:sldMkLst>
          <pc:docMk/>
          <pc:sldMk cId="0" sldId="293"/>
        </pc:sldMkLst>
        <pc:spChg chg="mod">
          <ac:chgData name="De Cock Jitse" userId="9cc8e242-c866-4cc7-a24e-e9b48782583a" providerId="ADAL" clId="{2518181E-7B8E-4390-B55E-0CCFD3DA6949}" dt="2023-11-05T19:34:11.744" v="1143" actId="20577"/>
          <ac:spMkLst>
            <pc:docMk/>
            <pc:sldMk cId="0" sldId="293"/>
            <ac:spMk id="790" creationId="{00000000-0000-0000-0000-000000000000}"/>
          </ac:spMkLst>
        </pc:spChg>
        <pc:picChg chg="add mod">
          <ac:chgData name="De Cock Jitse" userId="9cc8e242-c866-4cc7-a24e-e9b48782583a" providerId="ADAL" clId="{2518181E-7B8E-4390-B55E-0CCFD3DA6949}" dt="2023-11-05T19:33:31.168" v="1108" actId="1076"/>
          <ac:picMkLst>
            <pc:docMk/>
            <pc:sldMk cId="0" sldId="293"/>
            <ac:picMk id="2" creationId="{FF1819B8-3ADE-0C35-ED5A-E6841104230C}"/>
          </ac:picMkLst>
        </pc:picChg>
        <pc:picChg chg="del">
          <ac:chgData name="De Cock Jitse" userId="9cc8e242-c866-4cc7-a24e-e9b48782583a" providerId="ADAL" clId="{2518181E-7B8E-4390-B55E-0CCFD3DA6949}" dt="2023-11-05T19:33:24.672" v="1105" actId="478"/>
          <ac:picMkLst>
            <pc:docMk/>
            <pc:sldMk cId="0" sldId="293"/>
            <ac:picMk id="791" creationId="{00000000-0000-0000-0000-000000000000}"/>
          </ac:picMkLst>
        </pc:picChg>
      </pc:sldChg>
      <pc:sldChg chg="addSp delSp modSp mod addCm delCm modCm modNotes">
        <pc:chgData name="De Cock Jitse" userId="9cc8e242-c866-4cc7-a24e-e9b48782583a" providerId="ADAL" clId="{2518181E-7B8E-4390-B55E-0CCFD3DA6949}" dt="2023-11-06T22:10:54.566" v="5408" actId="20577"/>
        <pc:sldMkLst>
          <pc:docMk/>
          <pc:sldMk cId="0" sldId="294"/>
        </pc:sldMkLst>
        <pc:spChg chg="mod">
          <ac:chgData name="De Cock Jitse" userId="9cc8e242-c866-4cc7-a24e-e9b48782583a" providerId="ADAL" clId="{2518181E-7B8E-4390-B55E-0CCFD3DA6949}" dt="2023-11-06T22:10:54.566" v="5408" actId="20577"/>
          <ac:spMkLst>
            <pc:docMk/>
            <pc:sldMk cId="0" sldId="294"/>
            <ac:spMk id="797" creationId="{00000000-0000-0000-0000-000000000000}"/>
          </ac:spMkLst>
        </pc:spChg>
        <pc:picChg chg="add mod">
          <ac:chgData name="De Cock Jitse" userId="9cc8e242-c866-4cc7-a24e-e9b48782583a" providerId="ADAL" clId="{2518181E-7B8E-4390-B55E-0CCFD3DA6949}" dt="2023-11-05T22:20:18.155" v="4409" actId="1076"/>
          <ac:picMkLst>
            <pc:docMk/>
            <pc:sldMk cId="0" sldId="294"/>
            <ac:picMk id="3" creationId="{95D2BEBA-9ACB-6545-D597-6B16FC0125B8}"/>
          </ac:picMkLst>
        </pc:picChg>
        <pc:picChg chg="del">
          <ac:chgData name="De Cock Jitse" userId="9cc8e242-c866-4cc7-a24e-e9b48782583a" providerId="ADAL" clId="{2518181E-7B8E-4390-B55E-0CCFD3DA6949}" dt="2023-11-05T22:20:13.172" v="4406" actId="478"/>
          <ac:picMkLst>
            <pc:docMk/>
            <pc:sldMk cId="0" sldId="294"/>
            <ac:picMk id="798" creationId="{00000000-0000-0000-0000-000000000000}"/>
          </ac:picMkLst>
        </pc:picChg>
      </pc:sldChg>
      <pc:sldChg chg="del">
        <pc:chgData name="De Cock Jitse" userId="9cc8e242-c866-4cc7-a24e-e9b48782583a" providerId="ADAL" clId="{2518181E-7B8E-4390-B55E-0CCFD3DA6949}" dt="2023-11-05T22:20:45.114" v="4453" actId="47"/>
        <pc:sldMkLst>
          <pc:docMk/>
          <pc:sldMk cId="0" sldId="295"/>
        </pc:sldMkLst>
      </pc:sldChg>
      <pc:sldChg chg="del">
        <pc:chgData name="De Cock Jitse" userId="9cc8e242-c866-4cc7-a24e-e9b48782583a" providerId="ADAL" clId="{2518181E-7B8E-4390-B55E-0CCFD3DA6949}" dt="2023-11-05T22:20:46.603" v="4454" actId="47"/>
        <pc:sldMkLst>
          <pc:docMk/>
          <pc:sldMk cId="0" sldId="296"/>
        </pc:sldMkLst>
      </pc:sldChg>
      <pc:sldChg chg="modSp mod">
        <pc:chgData name="De Cock Jitse" userId="9cc8e242-c866-4cc7-a24e-e9b48782583a" providerId="ADAL" clId="{2518181E-7B8E-4390-B55E-0CCFD3DA6949}" dt="2023-11-05T22:18:09.802" v="4354" actId="20577"/>
        <pc:sldMkLst>
          <pc:docMk/>
          <pc:sldMk cId="0" sldId="298"/>
        </pc:sldMkLst>
        <pc:spChg chg="mod">
          <ac:chgData name="De Cock Jitse" userId="9cc8e242-c866-4cc7-a24e-e9b48782583a" providerId="ADAL" clId="{2518181E-7B8E-4390-B55E-0CCFD3DA6949}" dt="2023-11-05T22:18:09.802" v="4354" actId="20577"/>
          <ac:spMkLst>
            <pc:docMk/>
            <pc:sldMk cId="0" sldId="298"/>
            <ac:spMk id="856" creationId="{00000000-0000-0000-0000-000000000000}"/>
          </ac:spMkLst>
        </pc:spChg>
      </pc:sldChg>
      <pc:sldChg chg="addSp modSp del modNotes">
        <pc:chgData name="De Cock Jitse" userId="9cc8e242-c866-4cc7-a24e-e9b48782583a" providerId="ADAL" clId="{2518181E-7B8E-4390-B55E-0CCFD3DA6949}" dt="2023-11-01T22:05:01.895" v="400" actId="2696"/>
        <pc:sldMkLst>
          <pc:docMk/>
          <pc:sldMk cId="0" sldId="300"/>
        </pc:sldMkLst>
        <pc:spChg chg="mod">
          <ac:chgData name="De Cock Jitse" userId="9cc8e242-c866-4cc7-a24e-e9b48782583a" providerId="ADAL" clId="{2518181E-7B8E-4390-B55E-0CCFD3DA6949}" dt="2023-11-01T21:58:00.905" v="349"/>
          <ac:spMkLst>
            <pc:docMk/>
            <pc:sldMk cId="0" sldId="300"/>
            <ac:spMk id="869" creationId="{00000000-0000-0000-0000-000000000000}"/>
          </ac:spMkLst>
        </pc:spChg>
        <pc:spChg chg="mod">
          <ac:chgData name="De Cock Jitse" userId="9cc8e242-c866-4cc7-a24e-e9b48782583a" providerId="ADAL" clId="{2518181E-7B8E-4390-B55E-0CCFD3DA6949}" dt="2023-11-01T21:58:00.905" v="349"/>
          <ac:spMkLst>
            <pc:docMk/>
            <pc:sldMk cId="0" sldId="300"/>
            <ac:spMk id="871" creationId="{00000000-0000-0000-0000-000000000000}"/>
          </ac:spMkLst>
        </pc:spChg>
        <pc:spChg chg="mod">
          <ac:chgData name="De Cock Jitse" userId="9cc8e242-c866-4cc7-a24e-e9b48782583a" providerId="ADAL" clId="{2518181E-7B8E-4390-B55E-0CCFD3DA6949}" dt="2023-11-01T21:58:00.905" v="349"/>
          <ac:spMkLst>
            <pc:docMk/>
            <pc:sldMk cId="0" sldId="300"/>
            <ac:spMk id="872" creationId="{00000000-0000-0000-0000-000000000000}"/>
          </ac:spMkLst>
        </pc:spChg>
        <pc:spChg chg="mod">
          <ac:chgData name="De Cock Jitse" userId="9cc8e242-c866-4cc7-a24e-e9b48782583a" providerId="ADAL" clId="{2518181E-7B8E-4390-B55E-0CCFD3DA6949}" dt="2023-11-01T21:58:00.905" v="349"/>
          <ac:spMkLst>
            <pc:docMk/>
            <pc:sldMk cId="0" sldId="300"/>
            <ac:spMk id="874" creationId="{00000000-0000-0000-0000-000000000000}"/>
          </ac:spMkLst>
        </pc:spChg>
        <pc:spChg chg="mod">
          <ac:chgData name="De Cock Jitse" userId="9cc8e242-c866-4cc7-a24e-e9b48782583a" providerId="ADAL" clId="{2518181E-7B8E-4390-B55E-0CCFD3DA6949}" dt="2023-11-01T21:58:00.905" v="349"/>
          <ac:spMkLst>
            <pc:docMk/>
            <pc:sldMk cId="0" sldId="300"/>
            <ac:spMk id="875" creationId="{00000000-0000-0000-0000-000000000000}"/>
          </ac:spMkLst>
        </pc:spChg>
        <pc:spChg chg="mod">
          <ac:chgData name="De Cock Jitse" userId="9cc8e242-c866-4cc7-a24e-e9b48782583a" providerId="ADAL" clId="{2518181E-7B8E-4390-B55E-0CCFD3DA6949}" dt="2023-11-01T21:58:00.905" v="349"/>
          <ac:spMkLst>
            <pc:docMk/>
            <pc:sldMk cId="0" sldId="300"/>
            <ac:spMk id="877" creationId="{00000000-0000-0000-0000-000000000000}"/>
          </ac:spMkLst>
        </pc:spChg>
        <pc:spChg chg="mod">
          <ac:chgData name="De Cock Jitse" userId="9cc8e242-c866-4cc7-a24e-e9b48782583a" providerId="ADAL" clId="{2518181E-7B8E-4390-B55E-0CCFD3DA6949}" dt="2023-11-01T21:58:00.905" v="349"/>
          <ac:spMkLst>
            <pc:docMk/>
            <pc:sldMk cId="0" sldId="300"/>
            <ac:spMk id="878" creationId="{00000000-0000-0000-0000-000000000000}"/>
          </ac:spMkLst>
        </pc:spChg>
        <pc:spChg chg="mod">
          <ac:chgData name="De Cock Jitse" userId="9cc8e242-c866-4cc7-a24e-e9b48782583a" providerId="ADAL" clId="{2518181E-7B8E-4390-B55E-0CCFD3DA6949}" dt="2023-11-01T21:58:00.905" v="349"/>
          <ac:spMkLst>
            <pc:docMk/>
            <pc:sldMk cId="0" sldId="300"/>
            <ac:spMk id="882" creationId="{00000000-0000-0000-0000-000000000000}"/>
          </ac:spMkLst>
        </pc:spChg>
        <pc:spChg chg="mod">
          <ac:chgData name="De Cock Jitse" userId="9cc8e242-c866-4cc7-a24e-e9b48782583a" providerId="ADAL" clId="{2518181E-7B8E-4390-B55E-0CCFD3DA6949}" dt="2023-11-01T21:58:00.905" v="349"/>
          <ac:spMkLst>
            <pc:docMk/>
            <pc:sldMk cId="0" sldId="300"/>
            <ac:spMk id="883" creationId="{00000000-0000-0000-0000-000000000000}"/>
          </ac:spMkLst>
        </pc:spChg>
        <pc:spChg chg="mod">
          <ac:chgData name="De Cock Jitse" userId="9cc8e242-c866-4cc7-a24e-e9b48782583a" providerId="ADAL" clId="{2518181E-7B8E-4390-B55E-0CCFD3DA6949}" dt="2023-11-01T21:58:00.905" v="349"/>
          <ac:spMkLst>
            <pc:docMk/>
            <pc:sldMk cId="0" sldId="300"/>
            <ac:spMk id="885" creationId="{00000000-0000-0000-0000-000000000000}"/>
          </ac:spMkLst>
        </pc:spChg>
        <pc:spChg chg="mod">
          <ac:chgData name="De Cock Jitse" userId="9cc8e242-c866-4cc7-a24e-e9b48782583a" providerId="ADAL" clId="{2518181E-7B8E-4390-B55E-0CCFD3DA6949}" dt="2023-11-01T21:58:00.905" v="349"/>
          <ac:spMkLst>
            <pc:docMk/>
            <pc:sldMk cId="0" sldId="300"/>
            <ac:spMk id="886" creationId="{00000000-0000-0000-0000-000000000000}"/>
          </ac:spMkLst>
        </pc:spChg>
        <pc:spChg chg="mod">
          <ac:chgData name="De Cock Jitse" userId="9cc8e242-c866-4cc7-a24e-e9b48782583a" providerId="ADAL" clId="{2518181E-7B8E-4390-B55E-0CCFD3DA6949}" dt="2023-11-01T21:58:00.905" v="349"/>
          <ac:spMkLst>
            <pc:docMk/>
            <pc:sldMk cId="0" sldId="300"/>
            <ac:spMk id="888" creationId="{00000000-0000-0000-0000-000000000000}"/>
          </ac:spMkLst>
        </pc:spChg>
        <pc:spChg chg="mod">
          <ac:chgData name="De Cock Jitse" userId="9cc8e242-c866-4cc7-a24e-e9b48782583a" providerId="ADAL" clId="{2518181E-7B8E-4390-B55E-0CCFD3DA6949}" dt="2023-11-01T21:58:00.905" v="349"/>
          <ac:spMkLst>
            <pc:docMk/>
            <pc:sldMk cId="0" sldId="300"/>
            <ac:spMk id="889" creationId="{00000000-0000-0000-0000-000000000000}"/>
          </ac:spMkLst>
        </pc:spChg>
        <pc:spChg chg="mod">
          <ac:chgData name="De Cock Jitse" userId="9cc8e242-c866-4cc7-a24e-e9b48782583a" providerId="ADAL" clId="{2518181E-7B8E-4390-B55E-0CCFD3DA6949}" dt="2023-11-01T21:58:00.905" v="349"/>
          <ac:spMkLst>
            <pc:docMk/>
            <pc:sldMk cId="0" sldId="300"/>
            <ac:spMk id="894" creationId="{00000000-0000-0000-0000-000000000000}"/>
          </ac:spMkLst>
        </pc:spChg>
        <pc:spChg chg="mod">
          <ac:chgData name="De Cock Jitse" userId="9cc8e242-c866-4cc7-a24e-e9b48782583a" providerId="ADAL" clId="{2518181E-7B8E-4390-B55E-0CCFD3DA6949}" dt="2023-11-01T21:58:00.905" v="349"/>
          <ac:spMkLst>
            <pc:docMk/>
            <pc:sldMk cId="0" sldId="300"/>
            <ac:spMk id="895" creationId="{00000000-0000-0000-0000-000000000000}"/>
          </ac:spMkLst>
        </pc:spChg>
        <pc:spChg chg="mod">
          <ac:chgData name="De Cock Jitse" userId="9cc8e242-c866-4cc7-a24e-e9b48782583a" providerId="ADAL" clId="{2518181E-7B8E-4390-B55E-0CCFD3DA6949}" dt="2023-11-01T21:58:00.905" v="349"/>
          <ac:spMkLst>
            <pc:docMk/>
            <pc:sldMk cId="0" sldId="300"/>
            <ac:spMk id="897" creationId="{00000000-0000-0000-0000-000000000000}"/>
          </ac:spMkLst>
        </pc:spChg>
        <pc:spChg chg="mod">
          <ac:chgData name="De Cock Jitse" userId="9cc8e242-c866-4cc7-a24e-e9b48782583a" providerId="ADAL" clId="{2518181E-7B8E-4390-B55E-0CCFD3DA6949}" dt="2023-11-01T21:58:00.905" v="349"/>
          <ac:spMkLst>
            <pc:docMk/>
            <pc:sldMk cId="0" sldId="300"/>
            <ac:spMk id="898" creationId="{00000000-0000-0000-0000-000000000000}"/>
          </ac:spMkLst>
        </pc:spChg>
        <pc:spChg chg="mod">
          <ac:chgData name="De Cock Jitse" userId="9cc8e242-c866-4cc7-a24e-e9b48782583a" providerId="ADAL" clId="{2518181E-7B8E-4390-B55E-0CCFD3DA6949}" dt="2023-11-01T21:58:00.905" v="349"/>
          <ac:spMkLst>
            <pc:docMk/>
            <pc:sldMk cId="0" sldId="300"/>
            <ac:spMk id="902" creationId="{00000000-0000-0000-0000-000000000000}"/>
          </ac:spMkLst>
        </pc:spChg>
        <pc:spChg chg="mod">
          <ac:chgData name="De Cock Jitse" userId="9cc8e242-c866-4cc7-a24e-e9b48782583a" providerId="ADAL" clId="{2518181E-7B8E-4390-B55E-0CCFD3DA6949}" dt="2023-11-01T21:58:00.905" v="349"/>
          <ac:spMkLst>
            <pc:docMk/>
            <pc:sldMk cId="0" sldId="300"/>
            <ac:spMk id="903" creationId="{00000000-0000-0000-0000-000000000000}"/>
          </ac:spMkLst>
        </pc:spChg>
        <pc:spChg chg="mod">
          <ac:chgData name="De Cock Jitse" userId="9cc8e242-c866-4cc7-a24e-e9b48782583a" providerId="ADAL" clId="{2518181E-7B8E-4390-B55E-0CCFD3DA6949}" dt="2023-11-01T21:58:00.905" v="349"/>
          <ac:spMkLst>
            <pc:docMk/>
            <pc:sldMk cId="0" sldId="300"/>
            <ac:spMk id="905" creationId="{00000000-0000-0000-0000-000000000000}"/>
          </ac:spMkLst>
        </pc:spChg>
        <pc:spChg chg="mod">
          <ac:chgData name="De Cock Jitse" userId="9cc8e242-c866-4cc7-a24e-e9b48782583a" providerId="ADAL" clId="{2518181E-7B8E-4390-B55E-0CCFD3DA6949}" dt="2023-11-01T21:58:00.905" v="349"/>
          <ac:spMkLst>
            <pc:docMk/>
            <pc:sldMk cId="0" sldId="300"/>
            <ac:spMk id="906" creationId="{00000000-0000-0000-0000-000000000000}"/>
          </ac:spMkLst>
        </pc:spChg>
        <pc:spChg chg="mod">
          <ac:chgData name="De Cock Jitse" userId="9cc8e242-c866-4cc7-a24e-e9b48782583a" providerId="ADAL" clId="{2518181E-7B8E-4390-B55E-0CCFD3DA6949}" dt="2023-11-01T21:58:00.905" v="349"/>
          <ac:spMkLst>
            <pc:docMk/>
            <pc:sldMk cId="0" sldId="300"/>
            <ac:spMk id="910" creationId="{00000000-0000-0000-0000-000000000000}"/>
          </ac:spMkLst>
        </pc:spChg>
        <pc:spChg chg="mod">
          <ac:chgData name="De Cock Jitse" userId="9cc8e242-c866-4cc7-a24e-e9b48782583a" providerId="ADAL" clId="{2518181E-7B8E-4390-B55E-0CCFD3DA6949}" dt="2023-11-01T21:58:00.905" v="349"/>
          <ac:spMkLst>
            <pc:docMk/>
            <pc:sldMk cId="0" sldId="300"/>
            <ac:spMk id="911" creationId="{00000000-0000-0000-0000-000000000000}"/>
          </ac:spMkLst>
        </pc:spChg>
        <pc:spChg chg="mod">
          <ac:chgData name="De Cock Jitse" userId="9cc8e242-c866-4cc7-a24e-e9b48782583a" providerId="ADAL" clId="{2518181E-7B8E-4390-B55E-0CCFD3DA6949}" dt="2023-11-01T21:58:00.905" v="349"/>
          <ac:spMkLst>
            <pc:docMk/>
            <pc:sldMk cId="0" sldId="300"/>
            <ac:spMk id="915" creationId="{00000000-0000-0000-0000-000000000000}"/>
          </ac:spMkLst>
        </pc:spChg>
        <pc:spChg chg="mod">
          <ac:chgData name="De Cock Jitse" userId="9cc8e242-c866-4cc7-a24e-e9b48782583a" providerId="ADAL" clId="{2518181E-7B8E-4390-B55E-0CCFD3DA6949}" dt="2023-11-01T21:58:00.905" v="349"/>
          <ac:spMkLst>
            <pc:docMk/>
            <pc:sldMk cId="0" sldId="300"/>
            <ac:spMk id="916" creationId="{00000000-0000-0000-0000-000000000000}"/>
          </ac:spMkLst>
        </pc:spChg>
        <pc:spChg chg="mod">
          <ac:chgData name="De Cock Jitse" userId="9cc8e242-c866-4cc7-a24e-e9b48782583a" providerId="ADAL" clId="{2518181E-7B8E-4390-B55E-0CCFD3DA6949}" dt="2023-11-01T21:58:00.905" v="349"/>
          <ac:spMkLst>
            <pc:docMk/>
            <pc:sldMk cId="0" sldId="300"/>
            <ac:spMk id="919" creationId="{00000000-0000-0000-0000-000000000000}"/>
          </ac:spMkLst>
        </pc:spChg>
        <pc:spChg chg="mod">
          <ac:chgData name="De Cock Jitse" userId="9cc8e242-c866-4cc7-a24e-e9b48782583a" providerId="ADAL" clId="{2518181E-7B8E-4390-B55E-0CCFD3DA6949}" dt="2023-11-01T21:58:00.905" v="349"/>
          <ac:spMkLst>
            <pc:docMk/>
            <pc:sldMk cId="0" sldId="300"/>
            <ac:spMk id="920" creationId="{00000000-0000-0000-0000-000000000000}"/>
          </ac:spMkLst>
        </pc:spChg>
        <pc:spChg chg="mod">
          <ac:chgData name="De Cock Jitse" userId="9cc8e242-c866-4cc7-a24e-e9b48782583a" providerId="ADAL" clId="{2518181E-7B8E-4390-B55E-0CCFD3DA6949}" dt="2023-11-01T21:58:00.905" v="349"/>
          <ac:spMkLst>
            <pc:docMk/>
            <pc:sldMk cId="0" sldId="300"/>
            <ac:spMk id="922" creationId="{00000000-0000-0000-0000-000000000000}"/>
          </ac:spMkLst>
        </pc:spChg>
        <pc:spChg chg="mod">
          <ac:chgData name="De Cock Jitse" userId="9cc8e242-c866-4cc7-a24e-e9b48782583a" providerId="ADAL" clId="{2518181E-7B8E-4390-B55E-0CCFD3DA6949}" dt="2023-11-01T21:58:00.905" v="349"/>
          <ac:spMkLst>
            <pc:docMk/>
            <pc:sldMk cId="0" sldId="300"/>
            <ac:spMk id="923" creationId="{00000000-0000-0000-0000-000000000000}"/>
          </ac:spMkLst>
        </pc:spChg>
        <pc:spChg chg="mod">
          <ac:chgData name="De Cock Jitse" userId="9cc8e242-c866-4cc7-a24e-e9b48782583a" providerId="ADAL" clId="{2518181E-7B8E-4390-B55E-0CCFD3DA6949}" dt="2023-11-01T21:58:00.905" v="349"/>
          <ac:spMkLst>
            <pc:docMk/>
            <pc:sldMk cId="0" sldId="300"/>
            <ac:spMk id="926" creationId="{00000000-0000-0000-0000-000000000000}"/>
          </ac:spMkLst>
        </pc:spChg>
        <pc:spChg chg="mod">
          <ac:chgData name="De Cock Jitse" userId="9cc8e242-c866-4cc7-a24e-e9b48782583a" providerId="ADAL" clId="{2518181E-7B8E-4390-B55E-0CCFD3DA6949}" dt="2023-11-01T21:58:00.905" v="349"/>
          <ac:spMkLst>
            <pc:docMk/>
            <pc:sldMk cId="0" sldId="300"/>
            <ac:spMk id="927" creationId="{00000000-0000-0000-0000-000000000000}"/>
          </ac:spMkLst>
        </pc:spChg>
        <pc:spChg chg="mod">
          <ac:chgData name="De Cock Jitse" userId="9cc8e242-c866-4cc7-a24e-e9b48782583a" providerId="ADAL" clId="{2518181E-7B8E-4390-B55E-0CCFD3DA6949}" dt="2023-11-01T21:58:00.905" v="349"/>
          <ac:spMkLst>
            <pc:docMk/>
            <pc:sldMk cId="0" sldId="300"/>
            <ac:spMk id="929" creationId="{00000000-0000-0000-0000-000000000000}"/>
          </ac:spMkLst>
        </pc:spChg>
        <pc:spChg chg="mod">
          <ac:chgData name="De Cock Jitse" userId="9cc8e242-c866-4cc7-a24e-e9b48782583a" providerId="ADAL" clId="{2518181E-7B8E-4390-B55E-0CCFD3DA6949}" dt="2023-11-01T21:58:00.905" v="349"/>
          <ac:spMkLst>
            <pc:docMk/>
            <pc:sldMk cId="0" sldId="300"/>
            <ac:spMk id="930" creationId="{00000000-0000-0000-0000-000000000000}"/>
          </ac:spMkLst>
        </pc:spChg>
        <pc:spChg chg="mod">
          <ac:chgData name="De Cock Jitse" userId="9cc8e242-c866-4cc7-a24e-e9b48782583a" providerId="ADAL" clId="{2518181E-7B8E-4390-B55E-0CCFD3DA6949}" dt="2023-11-01T21:58:00.905" v="349"/>
          <ac:spMkLst>
            <pc:docMk/>
            <pc:sldMk cId="0" sldId="300"/>
            <ac:spMk id="932" creationId="{00000000-0000-0000-0000-000000000000}"/>
          </ac:spMkLst>
        </pc:spChg>
        <pc:spChg chg="mod">
          <ac:chgData name="De Cock Jitse" userId="9cc8e242-c866-4cc7-a24e-e9b48782583a" providerId="ADAL" clId="{2518181E-7B8E-4390-B55E-0CCFD3DA6949}" dt="2023-11-01T21:58:00.905" v="349"/>
          <ac:spMkLst>
            <pc:docMk/>
            <pc:sldMk cId="0" sldId="300"/>
            <ac:spMk id="933" creationId="{00000000-0000-0000-0000-000000000000}"/>
          </ac:spMkLst>
        </pc:spChg>
        <pc:spChg chg="mod">
          <ac:chgData name="De Cock Jitse" userId="9cc8e242-c866-4cc7-a24e-e9b48782583a" providerId="ADAL" clId="{2518181E-7B8E-4390-B55E-0CCFD3DA6949}" dt="2023-11-01T21:58:00.905" v="349"/>
          <ac:spMkLst>
            <pc:docMk/>
            <pc:sldMk cId="0" sldId="300"/>
            <ac:spMk id="941" creationId="{00000000-0000-0000-0000-000000000000}"/>
          </ac:spMkLst>
        </pc:spChg>
        <pc:spChg chg="mod">
          <ac:chgData name="De Cock Jitse" userId="9cc8e242-c866-4cc7-a24e-e9b48782583a" providerId="ADAL" clId="{2518181E-7B8E-4390-B55E-0CCFD3DA6949}" dt="2023-11-01T21:58:00.905" v="349"/>
          <ac:spMkLst>
            <pc:docMk/>
            <pc:sldMk cId="0" sldId="300"/>
            <ac:spMk id="942" creationId="{00000000-0000-0000-0000-000000000000}"/>
          </ac:spMkLst>
        </pc:spChg>
        <pc:spChg chg="mod">
          <ac:chgData name="De Cock Jitse" userId="9cc8e242-c866-4cc7-a24e-e9b48782583a" providerId="ADAL" clId="{2518181E-7B8E-4390-B55E-0CCFD3DA6949}" dt="2023-11-01T21:58:00.905" v="349"/>
          <ac:spMkLst>
            <pc:docMk/>
            <pc:sldMk cId="0" sldId="300"/>
            <ac:spMk id="944" creationId="{00000000-0000-0000-0000-000000000000}"/>
          </ac:spMkLst>
        </pc:spChg>
        <pc:spChg chg="mod">
          <ac:chgData name="De Cock Jitse" userId="9cc8e242-c866-4cc7-a24e-e9b48782583a" providerId="ADAL" clId="{2518181E-7B8E-4390-B55E-0CCFD3DA6949}" dt="2023-11-01T21:58:00.905" v="349"/>
          <ac:spMkLst>
            <pc:docMk/>
            <pc:sldMk cId="0" sldId="300"/>
            <ac:spMk id="945" creationId="{00000000-0000-0000-0000-000000000000}"/>
          </ac:spMkLst>
        </pc:spChg>
        <pc:spChg chg="mod">
          <ac:chgData name="De Cock Jitse" userId="9cc8e242-c866-4cc7-a24e-e9b48782583a" providerId="ADAL" clId="{2518181E-7B8E-4390-B55E-0CCFD3DA6949}" dt="2023-11-01T21:58:00.905" v="349"/>
          <ac:spMkLst>
            <pc:docMk/>
            <pc:sldMk cId="0" sldId="300"/>
            <ac:spMk id="947" creationId="{00000000-0000-0000-0000-000000000000}"/>
          </ac:spMkLst>
        </pc:spChg>
        <pc:spChg chg="mod">
          <ac:chgData name="De Cock Jitse" userId="9cc8e242-c866-4cc7-a24e-e9b48782583a" providerId="ADAL" clId="{2518181E-7B8E-4390-B55E-0CCFD3DA6949}" dt="2023-11-01T21:58:00.905" v="349"/>
          <ac:spMkLst>
            <pc:docMk/>
            <pc:sldMk cId="0" sldId="300"/>
            <ac:spMk id="948" creationId="{00000000-0000-0000-0000-000000000000}"/>
          </ac:spMkLst>
        </pc:spChg>
        <pc:spChg chg="mod">
          <ac:chgData name="De Cock Jitse" userId="9cc8e242-c866-4cc7-a24e-e9b48782583a" providerId="ADAL" clId="{2518181E-7B8E-4390-B55E-0CCFD3DA6949}" dt="2023-11-01T21:58:00.905" v="349"/>
          <ac:spMkLst>
            <pc:docMk/>
            <pc:sldMk cId="0" sldId="300"/>
            <ac:spMk id="950" creationId="{00000000-0000-0000-0000-000000000000}"/>
          </ac:spMkLst>
        </pc:spChg>
        <pc:spChg chg="mod">
          <ac:chgData name="De Cock Jitse" userId="9cc8e242-c866-4cc7-a24e-e9b48782583a" providerId="ADAL" clId="{2518181E-7B8E-4390-B55E-0CCFD3DA6949}" dt="2023-11-01T21:58:00.905" v="349"/>
          <ac:spMkLst>
            <pc:docMk/>
            <pc:sldMk cId="0" sldId="300"/>
            <ac:spMk id="951" creationId="{00000000-0000-0000-0000-000000000000}"/>
          </ac:spMkLst>
        </pc:spChg>
        <pc:spChg chg="mod">
          <ac:chgData name="De Cock Jitse" userId="9cc8e242-c866-4cc7-a24e-e9b48782583a" providerId="ADAL" clId="{2518181E-7B8E-4390-B55E-0CCFD3DA6949}" dt="2023-11-01T21:58:00.905" v="349"/>
          <ac:spMkLst>
            <pc:docMk/>
            <pc:sldMk cId="0" sldId="300"/>
            <ac:spMk id="953" creationId="{00000000-0000-0000-0000-000000000000}"/>
          </ac:spMkLst>
        </pc:spChg>
        <pc:spChg chg="mod">
          <ac:chgData name="De Cock Jitse" userId="9cc8e242-c866-4cc7-a24e-e9b48782583a" providerId="ADAL" clId="{2518181E-7B8E-4390-B55E-0CCFD3DA6949}" dt="2023-11-01T21:58:00.905" v="349"/>
          <ac:spMkLst>
            <pc:docMk/>
            <pc:sldMk cId="0" sldId="300"/>
            <ac:spMk id="954" creationId="{00000000-0000-0000-0000-000000000000}"/>
          </ac:spMkLst>
        </pc:spChg>
        <pc:spChg chg="mod">
          <ac:chgData name="De Cock Jitse" userId="9cc8e242-c866-4cc7-a24e-e9b48782583a" providerId="ADAL" clId="{2518181E-7B8E-4390-B55E-0CCFD3DA6949}" dt="2023-11-01T21:58:00.905" v="349"/>
          <ac:spMkLst>
            <pc:docMk/>
            <pc:sldMk cId="0" sldId="300"/>
            <ac:spMk id="960" creationId="{00000000-0000-0000-0000-000000000000}"/>
          </ac:spMkLst>
        </pc:spChg>
        <pc:spChg chg="mod">
          <ac:chgData name="De Cock Jitse" userId="9cc8e242-c866-4cc7-a24e-e9b48782583a" providerId="ADAL" clId="{2518181E-7B8E-4390-B55E-0CCFD3DA6949}" dt="2023-11-01T21:58:00.905" v="349"/>
          <ac:spMkLst>
            <pc:docMk/>
            <pc:sldMk cId="0" sldId="300"/>
            <ac:spMk id="961" creationId="{00000000-0000-0000-0000-000000000000}"/>
          </ac:spMkLst>
        </pc:spChg>
        <pc:spChg chg="mod">
          <ac:chgData name="De Cock Jitse" userId="9cc8e242-c866-4cc7-a24e-e9b48782583a" providerId="ADAL" clId="{2518181E-7B8E-4390-B55E-0CCFD3DA6949}" dt="2023-11-01T21:58:00.905" v="349"/>
          <ac:spMkLst>
            <pc:docMk/>
            <pc:sldMk cId="0" sldId="300"/>
            <ac:spMk id="963" creationId="{00000000-0000-0000-0000-000000000000}"/>
          </ac:spMkLst>
        </pc:spChg>
        <pc:spChg chg="mod">
          <ac:chgData name="De Cock Jitse" userId="9cc8e242-c866-4cc7-a24e-e9b48782583a" providerId="ADAL" clId="{2518181E-7B8E-4390-B55E-0CCFD3DA6949}" dt="2023-11-01T21:58:00.905" v="349"/>
          <ac:spMkLst>
            <pc:docMk/>
            <pc:sldMk cId="0" sldId="300"/>
            <ac:spMk id="964" creationId="{00000000-0000-0000-0000-000000000000}"/>
          </ac:spMkLst>
        </pc:spChg>
        <pc:spChg chg="mod">
          <ac:chgData name="De Cock Jitse" userId="9cc8e242-c866-4cc7-a24e-e9b48782583a" providerId="ADAL" clId="{2518181E-7B8E-4390-B55E-0CCFD3DA6949}" dt="2023-11-01T21:58:00.905" v="349"/>
          <ac:spMkLst>
            <pc:docMk/>
            <pc:sldMk cId="0" sldId="300"/>
            <ac:spMk id="966" creationId="{00000000-0000-0000-0000-000000000000}"/>
          </ac:spMkLst>
        </pc:spChg>
        <pc:spChg chg="mod">
          <ac:chgData name="De Cock Jitse" userId="9cc8e242-c866-4cc7-a24e-e9b48782583a" providerId="ADAL" clId="{2518181E-7B8E-4390-B55E-0CCFD3DA6949}" dt="2023-11-01T21:58:00.905" v="349"/>
          <ac:spMkLst>
            <pc:docMk/>
            <pc:sldMk cId="0" sldId="300"/>
            <ac:spMk id="967" creationId="{00000000-0000-0000-0000-000000000000}"/>
          </ac:spMkLst>
        </pc:spChg>
        <pc:spChg chg="mod">
          <ac:chgData name="De Cock Jitse" userId="9cc8e242-c866-4cc7-a24e-e9b48782583a" providerId="ADAL" clId="{2518181E-7B8E-4390-B55E-0CCFD3DA6949}" dt="2023-11-01T21:58:00.905" v="349"/>
          <ac:spMkLst>
            <pc:docMk/>
            <pc:sldMk cId="0" sldId="300"/>
            <ac:spMk id="969" creationId="{00000000-0000-0000-0000-000000000000}"/>
          </ac:spMkLst>
        </pc:spChg>
        <pc:spChg chg="mod">
          <ac:chgData name="De Cock Jitse" userId="9cc8e242-c866-4cc7-a24e-e9b48782583a" providerId="ADAL" clId="{2518181E-7B8E-4390-B55E-0CCFD3DA6949}" dt="2023-11-01T21:58:00.905" v="349"/>
          <ac:spMkLst>
            <pc:docMk/>
            <pc:sldMk cId="0" sldId="300"/>
            <ac:spMk id="970" creationId="{00000000-0000-0000-0000-000000000000}"/>
          </ac:spMkLst>
        </pc:spChg>
        <pc:spChg chg="mod">
          <ac:chgData name="De Cock Jitse" userId="9cc8e242-c866-4cc7-a24e-e9b48782583a" providerId="ADAL" clId="{2518181E-7B8E-4390-B55E-0CCFD3DA6949}" dt="2023-11-01T21:58:00.905" v="349"/>
          <ac:spMkLst>
            <pc:docMk/>
            <pc:sldMk cId="0" sldId="300"/>
            <ac:spMk id="972" creationId="{00000000-0000-0000-0000-000000000000}"/>
          </ac:spMkLst>
        </pc:spChg>
        <pc:spChg chg="mod">
          <ac:chgData name="De Cock Jitse" userId="9cc8e242-c866-4cc7-a24e-e9b48782583a" providerId="ADAL" clId="{2518181E-7B8E-4390-B55E-0CCFD3DA6949}" dt="2023-11-01T21:58:00.905" v="349"/>
          <ac:spMkLst>
            <pc:docMk/>
            <pc:sldMk cId="0" sldId="300"/>
            <ac:spMk id="973" creationId="{00000000-0000-0000-0000-000000000000}"/>
          </ac:spMkLst>
        </pc:spChg>
        <pc:spChg chg="mod">
          <ac:chgData name="De Cock Jitse" userId="9cc8e242-c866-4cc7-a24e-e9b48782583a" providerId="ADAL" clId="{2518181E-7B8E-4390-B55E-0CCFD3DA6949}" dt="2023-11-01T21:58:00.905" v="349"/>
          <ac:spMkLst>
            <pc:docMk/>
            <pc:sldMk cId="0" sldId="300"/>
            <ac:spMk id="980" creationId="{00000000-0000-0000-0000-000000000000}"/>
          </ac:spMkLst>
        </pc:spChg>
        <pc:spChg chg="mod">
          <ac:chgData name="De Cock Jitse" userId="9cc8e242-c866-4cc7-a24e-e9b48782583a" providerId="ADAL" clId="{2518181E-7B8E-4390-B55E-0CCFD3DA6949}" dt="2023-11-01T21:58:00.905" v="349"/>
          <ac:spMkLst>
            <pc:docMk/>
            <pc:sldMk cId="0" sldId="300"/>
            <ac:spMk id="981" creationId="{00000000-0000-0000-0000-000000000000}"/>
          </ac:spMkLst>
        </pc:spChg>
        <pc:spChg chg="mod">
          <ac:chgData name="De Cock Jitse" userId="9cc8e242-c866-4cc7-a24e-e9b48782583a" providerId="ADAL" clId="{2518181E-7B8E-4390-B55E-0CCFD3DA6949}" dt="2023-11-01T21:58:00.905" v="349"/>
          <ac:spMkLst>
            <pc:docMk/>
            <pc:sldMk cId="0" sldId="300"/>
            <ac:spMk id="985" creationId="{00000000-0000-0000-0000-000000000000}"/>
          </ac:spMkLst>
        </pc:spChg>
        <pc:spChg chg="mod">
          <ac:chgData name="De Cock Jitse" userId="9cc8e242-c866-4cc7-a24e-e9b48782583a" providerId="ADAL" clId="{2518181E-7B8E-4390-B55E-0CCFD3DA6949}" dt="2023-11-01T21:58:00.905" v="349"/>
          <ac:spMkLst>
            <pc:docMk/>
            <pc:sldMk cId="0" sldId="300"/>
            <ac:spMk id="986" creationId="{00000000-0000-0000-0000-000000000000}"/>
          </ac:spMkLst>
        </pc:spChg>
        <pc:spChg chg="mod">
          <ac:chgData name="De Cock Jitse" userId="9cc8e242-c866-4cc7-a24e-e9b48782583a" providerId="ADAL" clId="{2518181E-7B8E-4390-B55E-0CCFD3DA6949}" dt="2023-11-01T21:58:00.905" v="349"/>
          <ac:spMkLst>
            <pc:docMk/>
            <pc:sldMk cId="0" sldId="300"/>
            <ac:spMk id="988" creationId="{00000000-0000-0000-0000-000000000000}"/>
          </ac:spMkLst>
        </pc:spChg>
        <pc:spChg chg="mod">
          <ac:chgData name="De Cock Jitse" userId="9cc8e242-c866-4cc7-a24e-e9b48782583a" providerId="ADAL" clId="{2518181E-7B8E-4390-B55E-0CCFD3DA6949}" dt="2023-11-01T21:58:00.905" v="349"/>
          <ac:spMkLst>
            <pc:docMk/>
            <pc:sldMk cId="0" sldId="300"/>
            <ac:spMk id="989" creationId="{00000000-0000-0000-0000-000000000000}"/>
          </ac:spMkLst>
        </pc:spChg>
        <pc:spChg chg="mod">
          <ac:chgData name="De Cock Jitse" userId="9cc8e242-c866-4cc7-a24e-e9b48782583a" providerId="ADAL" clId="{2518181E-7B8E-4390-B55E-0CCFD3DA6949}" dt="2023-11-01T21:58:00.905" v="349"/>
          <ac:spMkLst>
            <pc:docMk/>
            <pc:sldMk cId="0" sldId="300"/>
            <ac:spMk id="991" creationId="{00000000-0000-0000-0000-000000000000}"/>
          </ac:spMkLst>
        </pc:spChg>
        <pc:spChg chg="mod">
          <ac:chgData name="De Cock Jitse" userId="9cc8e242-c866-4cc7-a24e-e9b48782583a" providerId="ADAL" clId="{2518181E-7B8E-4390-B55E-0CCFD3DA6949}" dt="2023-11-01T21:58:00.905" v="349"/>
          <ac:spMkLst>
            <pc:docMk/>
            <pc:sldMk cId="0" sldId="300"/>
            <ac:spMk id="992" creationId="{00000000-0000-0000-0000-000000000000}"/>
          </ac:spMkLst>
        </pc:spChg>
        <pc:grpChg chg="mod">
          <ac:chgData name="De Cock Jitse" userId="9cc8e242-c866-4cc7-a24e-e9b48782583a" providerId="ADAL" clId="{2518181E-7B8E-4390-B55E-0CCFD3DA6949}" dt="2023-11-01T21:58:00.905" v="349"/>
          <ac:grpSpMkLst>
            <pc:docMk/>
            <pc:sldMk cId="0" sldId="300"/>
            <ac:grpSpMk id="868"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870"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873"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876"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881"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884"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887"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893"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896"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01"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04"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09"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14"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18"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21"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25"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28"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31"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40"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43"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46"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49"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52"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59"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62"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65"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68"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71"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79"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84"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87" creationId="{00000000-0000-0000-0000-000000000000}"/>
          </ac:grpSpMkLst>
        </pc:grpChg>
        <pc:grpChg chg="mod">
          <ac:chgData name="De Cock Jitse" userId="9cc8e242-c866-4cc7-a24e-e9b48782583a" providerId="ADAL" clId="{2518181E-7B8E-4390-B55E-0CCFD3DA6949}" dt="2023-11-01T21:58:00.905" v="349"/>
          <ac:grpSpMkLst>
            <pc:docMk/>
            <pc:sldMk cId="0" sldId="300"/>
            <ac:grpSpMk id="990" creationId="{00000000-0000-0000-0000-000000000000}"/>
          </ac:grpSpMkLst>
        </pc:grpChg>
        <pc:cxnChg chg="add mod">
          <ac:chgData name="De Cock Jitse" userId="9cc8e242-c866-4cc7-a24e-e9b48782583a" providerId="ADAL" clId="{2518181E-7B8E-4390-B55E-0CCFD3DA6949}" dt="2023-11-01T21:58:00.905" v="349"/>
          <ac:cxnSpMkLst>
            <pc:docMk/>
            <pc:sldMk cId="0" sldId="300"/>
            <ac:cxnSpMk id="2" creationId="{739707B5-B1BE-CCD8-931B-3A5F953A74C1}"/>
          </ac:cxnSpMkLst>
        </pc:cxnChg>
        <pc:cxnChg chg="mod">
          <ac:chgData name="De Cock Jitse" userId="9cc8e242-c866-4cc7-a24e-e9b48782583a" providerId="ADAL" clId="{2518181E-7B8E-4390-B55E-0CCFD3DA6949}" dt="2023-11-01T21:58:00.905" v="349"/>
          <ac:cxnSpMkLst>
            <pc:docMk/>
            <pc:sldMk cId="0" sldId="300"/>
            <ac:cxnSpMk id="879"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880"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890"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891"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892"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899"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00"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07"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08"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12"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13"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17"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24"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34"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35"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36"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37"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38"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39"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55"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56"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57"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58"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74"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75"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76"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77"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78"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82"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83"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93"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94" creationId="{00000000-0000-0000-0000-000000000000}"/>
          </ac:cxnSpMkLst>
        </pc:cxnChg>
        <pc:cxnChg chg="mod">
          <ac:chgData name="De Cock Jitse" userId="9cc8e242-c866-4cc7-a24e-e9b48782583a" providerId="ADAL" clId="{2518181E-7B8E-4390-B55E-0CCFD3DA6949}" dt="2023-11-01T21:58:00.905" v="349"/>
          <ac:cxnSpMkLst>
            <pc:docMk/>
            <pc:sldMk cId="0" sldId="300"/>
            <ac:cxnSpMk id="995" creationId="{00000000-0000-0000-0000-000000000000}"/>
          </ac:cxnSpMkLst>
        </pc:cxnChg>
      </pc:sldChg>
      <pc:sldChg chg="del mod ord modShow">
        <pc:chgData name="De Cock Jitse" userId="9cc8e242-c866-4cc7-a24e-e9b48782583a" providerId="ADAL" clId="{2518181E-7B8E-4390-B55E-0CCFD3DA6949}" dt="2023-11-07T11:28:39.566" v="6054" actId="2696"/>
        <pc:sldMkLst>
          <pc:docMk/>
          <pc:sldMk cId="0" sldId="301"/>
        </pc:sldMkLst>
      </pc:sldChg>
      <pc:sldChg chg="addSp delSp modSp mod ord modShow addCm delCm modCm">
        <pc:chgData name="De Cock Jitse" userId="9cc8e242-c866-4cc7-a24e-e9b48782583a" providerId="ADAL" clId="{2518181E-7B8E-4390-B55E-0CCFD3DA6949}" dt="2023-11-07T11:56:48.789" v="6250" actId="20577"/>
        <pc:sldMkLst>
          <pc:docMk/>
          <pc:sldMk cId="0" sldId="302"/>
        </pc:sldMkLst>
        <pc:spChg chg="mod">
          <ac:chgData name="De Cock Jitse" userId="9cc8e242-c866-4cc7-a24e-e9b48782583a" providerId="ADAL" clId="{2518181E-7B8E-4390-B55E-0CCFD3DA6949}" dt="2023-11-06T22:44:16.161" v="5467"/>
          <ac:spMkLst>
            <pc:docMk/>
            <pc:sldMk cId="0" sldId="302"/>
            <ac:spMk id="3" creationId="{2D8756BE-B058-2884-349E-8D7F8FDAE281}"/>
          </ac:spMkLst>
        </pc:spChg>
        <pc:spChg chg="mod">
          <ac:chgData name="De Cock Jitse" userId="9cc8e242-c866-4cc7-a24e-e9b48782583a" providerId="ADAL" clId="{2518181E-7B8E-4390-B55E-0CCFD3DA6949}" dt="2023-11-05T20:12:43.973" v="1433"/>
          <ac:spMkLst>
            <pc:docMk/>
            <pc:sldMk cId="0" sldId="302"/>
            <ac:spMk id="3" creationId="{842AA0D8-A936-07E4-5E8A-4A5AC5C1A007}"/>
          </ac:spMkLst>
        </pc:spChg>
        <pc:spChg chg="add del">
          <ac:chgData name="De Cock Jitse" userId="9cc8e242-c866-4cc7-a24e-e9b48782583a" providerId="ADAL" clId="{2518181E-7B8E-4390-B55E-0CCFD3DA6949}" dt="2023-11-07T11:55:51.885" v="6224" actId="478"/>
          <ac:spMkLst>
            <pc:docMk/>
            <pc:sldMk cId="0" sldId="302"/>
            <ac:spMk id="3" creationId="{CC664CCC-2AA8-A21F-98AB-8DF08603E818}"/>
          </ac:spMkLst>
        </pc:spChg>
        <pc:spChg chg="mod">
          <ac:chgData name="De Cock Jitse" userId="9cc8e242-c866-4cc7-a24e-e9b48782583a" providerId="ADAL" clId="{2518181E-7B8E-4390-B55E-0CCFD3DA6949}" dt="2023-11-06T22:44:16.161" v="5467"/>
          <ac:spMkLst>
            <pc:docMk/>
            <pc:sldMk cId="0" sldId="302"/>
            <ac:spMk id="4" creationId="{34147935-B340-DDEF-3BAC-C94B3C8BCDB2}"/>
          </ac:spMkLst>
        </pc:spChg>
        <pc:spChg chg="mod">
          <ac:chgData name="De Cock Jitse" userId="9cc8e242-c866-4cc7-a24e-e9b48782583a" providerId="ADAL" clId="{2518181E-7B8E-4390-B55E-0CCFD3DA6949}" dt="2023-11-05T20:12:43.973" v="1433"/>
          <ac:spMkLst>
            <pc:docMk/>
            <pc:sldMk cId="0" sldId="302"/>
            <ac:spMk id="4" creationId="{9B80AF1D-6D7F-30D4-CFEF-C47A0649B523}"/>
          </ac:spMkLst>
        </pc:spChg>
        <pc:spChg chg="add mod">
          <ac:chgData name="De Cock Jitse" userId="9cc8e242-c866-4cc7-a24e-e9b48782583a" providerId="ADAL" clId="{2518181E-7B8E-4390-B55E-0CCFD3DA6949}" dt="2023-11-07T11:56:45.282" v="6243" actId="1076"/>
          <ac:spMkLst>
            <pc:docMk/>
            <pc:sldMk cId="0" sldId="302"/>
            <ac:spMk id="5" creationId="{302F859A-896D-7D4B-E166-F98675DA66CB}"/>
          </ac:spMkLst>
        </pc:spChg>
        <pc:spChg chg="add mod">
          <ac:chgData name="De Cock Jitse" userId="9cc8e242-c866-4cc7-a24e-e9b48782583a" providerId="ADAL" clId="{2518181E-7B8E-4390-B55E-0CCFD3DA6949}" dt="2023-11-07T11:56:48.789" v="6250" actId="20577"/>
          <ac:spMkLst>
            <pc:docMk/>
            <pc:sldMk cId="0" sldId="302"/>
            <ac:spMk id="6" creationId="{00C5D22C-368D-9636-BC23-1008F41CF509}"/>
          </ac:spMkLst>
        </pc:spChg>
        <pc:spChg chg="mod">
          <ac:chgData name="De Cock Jitse" userId="9cc8e242-c866-4cc7-a24e-e9b48782583a" providerId="ADAL" clId="{2518181E-7B8E-4390-B55E-0CCFD3DA6949}" dt="2023-11-05T20:12:47.670" v="1435"/>
          <ac:spMkLst>
            <pc:docMk/>
            <pc:sldMk cId="0" sldId="302"/>
            <ac:spMk id="6" creationId="{52BC6311-6E08-8DD6-741E-D826A39B1FE5}"/>
          </ac:spMkLst>
        </pc:spChg>
        <pc:spChg chg="mod">
          <ac:chgData name="De Cock Jitse" userId="9cc8e242-c866-4cc7-a24e-e9b48782583a" providerId="ADAL" clId="{2518181E-7B8E-4390-B55E-0CCFD3DA6949}" dt="2023-11-06T22:44:16.161" v="5467"/>
          <ac:spMkLst>
            <pc:docMk/>
            <pc:sldMk cId="0" sldId="302"/>
            <ac:spMk id="6" creationId="{661EB4AF-A56F-E7CB-2535-69AE97983B76}"/>
          </ac:spMkLst>
        </pc:spChg>
        <pc:spChg chg="mod">
          <ac:chgData name="De Cock Jitse" userId="9cc8e242-c866-4cc7-a24e-e9b48782583a" providerId="ADAL" clId="{2518181E-7B8E-4390-B55E-0CCFD3DA6949}" dt="2023-11-06T22:44:16.161" v="5467"/>
          <ac:spMkLst>
            <pc:docMk/>
            <pc:sldMk cId="0" sldId="302"/>
            <ac:spMk id="7" creationId="{57412585-AF13-6345-FF06-DE8BB7CBC387}"/>
          </ac:spMkLst>
        </pc:spChg>
        <pc:spChg chg="mod">
          <ac:chgData name="De Cock Jitse" userId="9cc8e242-c866-4cc7-a24e-e9b48782583a" providerId="ADAL" clId="{2518181E-7B8E-4390-B55E-0CCFD3DA6949}" dt="2023-11-05T20:12:47.670" v="1435"/>
          <ac:spMkLst>
            <pc:docMk/>
            <pc:sldMk cId="0" sldId="302"/>
            <ac:spMk id="7" creationId="{CEB06054-6249-3A50-16E2-27B3A674734F}"/>
          </ac:spMkLst>
        </pc:spChg>
        <pc:spChg chg="mod topLvl">
          <ac:chgData name="De Cock Jitse" userId="9cc8e242-c866-4cc7-a24e-e9b48782583a" providerId="ADAL" clId="{2518181E-7B8E-4390-B55E-0CCFD3DA6949}" dt="2023-11-07T11:55:56.700" v="6225" actId="165"/>
          <ac:spMkLst>
            <pc:docMk/>
            <pc:sldMk cId="0" sldId="302"/>
            <ac:spMk id="9" creationId="{686A5D7C-D8F3-981C-D5B6-1BCDC34D788F}"/>
          </ac:spMkLst>
        </pc:spChg>
        <pc:spChg chg="mod topLvl">
          <ac:chgData name="De Cock Jitse" userId="9cc8e242-c866-4cc7-a24e-e9b48782583a" providerId="ADAL" clId="{2518181E-7B8E-4390-B55E-0CCFD3DA6949}" dt="2023-11-07T11:55:56.700" v="6225" actId="165"/>
          <ac:spMkLst>
            <pc:docMk/>
            <pc:sldMk cId="0" sldId="302"/>
            <ac:spMk id="10" creationId="{30B85FB2-06D6-990F-FDED-4410780022E8}"/>
          </ac:spMkLst>
        </pc:spChg>
        <pc:spChg chg="add mod topLvl">
          <ac:chgData name="De Cock Jitse" userId="9cc8e242-c866-4cc7-a24e-e9b48782583a" providerId="ADAL" clId="{2518181E-7B8E-4390-B55E-0CCFD3DA6949}" dt="2023-11-07T11:56:45.282" v="6243" actId="1076"/>
          <ac:spMkLst>
            <pc:docMk/>
            <pc:sldMk cId="0" sldId="302"/>
            <ac:spMk id="11" creationId="{D97C52AB-6334-19C9-DF5A-A7A9CC8C265B}"/>
          </ac:spMkLst>
        </pc:spChg>
        <pc:spChg chg="add mod topLvl">
          <ac:chgData name="De Cock Jitse" userId="9cc8e242-c866-4cc7-a24e-e9b48782583a" providerId="ADAL" clId="{2518181E-7B8E-4390-B55E-0CCFD3DA6949}" dt="2023-11-07T11:56:45.282" v="6243" actId="1076"/>
          <ac:spMkLst>
            <pc:docMk/>
            <pc:sldMk cId="0" sldId="302"/>
            <ac:spMk id="12" creationId="{A48685E2-E82B-CFFD-6D5E-3A05686E3843}"/>
          </ac:spMkLst>
        </pc:spChg>
        <pc:spChg chg="mod">
          <ac:chgData name="De Cock Jitse" userId="9cc8e242-c866-4cc7-a24e-e9b48782583a" providerId="ADAL" clId="{2518181E-7B8E-4390-B55E-0CCFD3DA6949}" dt="2023-11-06T22:44:16.161" v="5467"/>
          <ac:spMkLst>
            <pc:docMk/>
            <pc:sldMk cId="0" sldId="302"/>
            <ac:spMk id="17" creationId="{C67DE841-5C14-AD51-5E75-4DB1FDA4D0C8}"/>
          </ac:spMkLst>
        </pc:spChg>
        <pc:spChg chg="mod">
          <ac:chgData name="De Cock Jitse" userId="9cc8e242-c866-4cc7-a24e-e9b48782583a" providerId="ADAL" clId="{2518181E-7B8E-4390-B55E-0CCFD3DA6949}" dt="2023-11-06T22:44:16.161" v="5467"/>
          <ac:spMkLst>
            <pc:docMk/>
            <pc:sldMk cId="0" sldId="302"/>
            <ac:spMk id="18" creationId="{ED683A72-17AB-5C69-AEFE-BD08176BAA29}"/>
          </ac:spMkLst>
        </pc:spChg>
        <pc:spChg chg="mod">
          <ac:chgData name="De Cock Jitse" userId="9cc8e242-c866-4cc7-a24e-e9b48782583a" providerId="ADAL" clId="{2518181E-7B8E-4390-B55E-0CCFD3DA6949}" dt="2023-11-06T22:44:16.161" v="5467"/>
          <ac:spMkLst>
            <pc:docMk/>
            <pc:sldMk cId="0" sldId="302"/>
            <ac:spMk id="25" creationId="{2BC3D675-C0FE-812F-CAA3-D04F73A6AF2F}"/>
          </ac:spMkLst>
        </pc:spChg>
        <pc:spChg chg="mod">
          <ac:chgData name="De Cock Jitse" userId="9cc8e242-c866-4cc7-a24e-e9b48782583a" providerId="ADAL" clId="{2518181E-7B8E-4390-B55E-0CCFD3DA6949}" dt="2023-11-06T22:44:16.161" v="5467"/>
          <ac:spMkLst>
            <pc:docMk/>
            <pc:sldMk cId="0" sldId="302"/>
            <ac:spMk id="26" creationId="{DB09B1F0-8DF0-39A7-7402-858E01EABE80}"/>
          </ac:spMkLst>
        </pc:spChg>
        <pc:spChg chg="mod">
          <ac:chgData name="De Cock Jitse" userId="9cc8e242-c866-4cc7-a24e-e9b48782583a" providerId="ADAL" clId="{2518181E-7B8E-4390-B55E-0CCFD3DA6949}" dt="2023-11-06T22:44:16.161" v="5467"/>
          <ac:spMkLst>
            <pc:docMk/>
            <pc:sldMk cId="0" sldId="302"/>
            <ac:spMk id="28" creationId="{CD4D7000-D2A0-36B1-93AE-A735C8333247}"/>
          </ac:spMkLst>
        </pc:spChg>
        <pc:spChg chg="mod">
          <ac:chgData name="De Cock Jitse" userId="9cc8e242-c866-4cc7-a24e-e9b48782583a" providerId="ADAL" clId="{2518181E-7B8E-4390-B55E-0CCFD3DA6949}" dt="2023-11-06T22:44:16.161" v="5467"/>
          <ac:spMkLst>
            <pc:docMk/>
            <pc:sldMk cId="0" sldId="302"/>
            <ac:spMk id="29" creationId="{6D928F61-69E8-6731-347F-58B5EE56482A}"/>
          </ac:spMkLst>
        </pc:spChg>
        <pc:spChg chg="mod">
          <ac:chgData name="De Cock Jitse" userId="9cc8e242-c866-4cc7-a24e-e9b48782583a" providerId="ADAL" clId="{2518181E-7B8E-4390-B55E-0CCFD3DA6949}" dt="2023-11-06T22:44:16.161" v="5467"/>
          <ac:spMkLst>
            <pc:docMk/>
            <pc:sldMk cId="0" sldId="302"/>
            <ac:spMk id="31" creationId="{5C4D805D-7EF0-A3EC-BC63-127F244F12B3}"/>
          </ac:spMkLst>
        </pc:spChg>
        <pc:spChg chg="mod">
          <ac:chgData name="De Cock Jitse" userId="9cc8e242-c866-4cc7-a24e-e9b48782583a" providerId="ADAL" clId="{2518181E-7B8E-4390-B55E-0CCFD3DA6949}" dt="2023-11-06T22:44:16.161" v="5467"/>
          <ac:spMkLst>
            <pc:docMk/>
            <pc:sldMk cId="0" sldId="302"/>
            <ac:spMk id="32" creationId="{7E1100F2-76A3-09B1-8B00-7455A682FD7D}"/>
          </ac:spMkLst>
        </pc:spChg>
        <pc:spChg chg="mod">
          <ac:chgData name="De Cock Jitse" userId="9cc8e242-c866-4cc7-a24e-e9b48782583a" providerId="ADAL" clId="{2518181E-7B8E-4390-B55E-0CCFD3DA6949}" dt="2023-11-06T22:44:16.161" v="5467"/>
          <ac:spMkLst>
            <pc:docMk/>
            <pc:sldMk cId="0" sldId="302"/>
            <ac:spMk id="34" creationId="{D7694A65-DC2E-4CC5-973A-FF4ED4779F64}"/>
          </ac:spMkLst>
        </pc:spChg>
        <pc:spChg chg="mod">
          <ac:chgData name="De Cock Jitse" userId="9cc8e242-c866-4cc7-a24e-e9b48782583a" providerId="ADAL" clId="{2518181E-7B8E-4390-B55E-0CCFD3DA6949}" dt="2023-11-06T22:44:16.161" v="5467"/>
          <ac:spMkLst>
            <pc:docMk/>
            <pc:sldMk cId="0" sldId="302"/>
            <ac:spMk id="35" creationId="{0F06FBB8-D603-AE73-91DB-D33DB4CF2729}"/>
          </ac:spMkLst>
        </pc:spChg>
        <pc:spChg chg="mod">
          <ac:chgData name="De Cock Jitse" userId="9cc8e242-c866-4cc7-a24e-e9b48782583a" providerId="ADAL" clId="{2518181E-7B8E-4390-B55E-0CCFD3DA6949}" dt="2023-11-06T22:44:16.161" v="5467"/>
          <ac:spMkLst>
            <pc:docMk/>
            <pc:sldMk cId="0" sldId="302"/>
            <ac:spMk id="37" creationId="{8B50A16C-2FC0-3009-0208-78CFD8E7EA7E}"/>
          </ac:spMkLst>
        </pc:spChg>
        <pc:spChg chg="mod">
          <ac:chgData name="De Cock Jitse" userId="9cc8e242-c866-4cc7-a24e-e9b48782583a" providerId="ADAL" clId="{2518181E-7B8E-4390-B55E-0CCFD3DA6949}" dt="2023-11-06T22:44:16.161" v="5467"/>
          <ac:spMkLst>
            <pc:docMk/>
            <pc:sldMk cId="0" sldId="302"/>
            <ac:spMk id="38" creationId="{6F882D83-04EC-94B0-7136-E364AFB1042F}"/>
          </ac:spMkLst>
        </pc:spChg>
        <pc:spChg chg="mod">
          <ac:chgData name="De Cock Jitse" userId="9cc8e242-c866-4cc7-a24e-e9b48782583a" providerId="ADAL" clId="{2518181E-7B8E-4390-B55E-0CCFD3DA6949}" dt="2023-11-06T22:44:16.161" v="5467"/>
          <ac:spMkLst>
            <pc:docMk/>
            <pc:sldMk cId="0" sldId="302"/>
            <ac:spMk id="40" creationId="{9D1588EB-C0E5-354F-E5E0-F37F14D39BE6}"/>
          </ac:spMkLst>
        </pc:spChg>
        <pc:spChg chg="mod">
          <ac:chgData name="De Cock Jitse" userId="9cc8e242-c866-4cc7-a24e-e9b48782583a" providerId="ADAL" clId="{2518181E-7B8E-4390-B55E-0CCFD3DA6949}" dt="2023-11-06T22:44:16.161" v="5467"/>
          <ac:spMkLst>
            <pc:docMk/>
            <pc:sldMk cId="0" sldId="302"/>
            <ac:spMk id="41" creationId="{0DEB4116-81E6-8DB2-E09E-16D3459BE91D}"/>
          </ac:spMkLst>
        </pc:spChg>
        <pc:spChg chg="mod">
          <ac:chgData name="De Cock Jitse" userId="9cc8e242-c866-4cc7-a24e-e9b48782583a" providerId="ADAL" clId="{2518181E-7B8E-4390-B55E-0CCFD3DA6949}" dt="2023-11-06T22:44:16.161" v="5467"/>
          <ac:spMkLst>
            <pc:docMk/>
            <pc:sldMk cId="0" sldId="302"/>
            <ac:spMk id="43" creationId="{0FA388EC-5F0C-F751-ACCB-790D7DEF5EE0}"/>
          </ac:spMkLst>
        </pc:spChg>
        <pc:spChg chg="mod">
          <ac:chgData name="De Cock Jitse" userId="9cc8e242-c866-4cc7-a24e-e9b48782583a" providerId="ADAL" clId="{2518181E-7B8E-4390-B55E-0CCFD3DA6949}" dt="2023-11-06T22:44:16.161" v="5467"/>
          <ac:spMkLst>
            <pc:docMk/>
            <pc:sldMk cId="0" sldId="302"/>
            <ac:spMk id="44" creationId="{6C265235-22D3-C73D-E93E-CE23360DED88}"/>
          </ac:spMkLst>
        </pc:spChg>
        <pc:spChg chg="mod">
          <ac:chgData name="De Cock Jitse" userId="9cc8e242-c866-4cc7-a24e-e9b48782583a" providerId="ADAL" clId="{2518181E-7B8E-4390-B55E-0CCFD3DA6949}" dt="2023-11-06T22:44:16.161" v="5467"/>
          <ac:spMkLst>
            <pc:docMk/>
            <pc:sldMk cId="0" sldId="302"/>
            <ac:spMk id="46" creationId="{FFA381A8-9CC3-D012-099F-296C0B29BE9D}"/>
          </ac:spMkLst>
        </pc:spChg>
        <pc:spChg chg="mod">
          <ac:chgData name="De Cock Jitse" userId="9cc8e242-c866-4cc7-a24e-e9b48782583a" providerId="ADAL" clId="{2518181E-7B8E-4390-B55E-0CCFD3DA6949}" dt="2023-11-06T22:44:16.161" v="5467"/>
          <ac:spMkLst>
            <pc:docMk/>
            <pc:sldMk cId="0" sldId="302"/>
            <ac:spMk id="47" creationId="{8EB5AF95-4048-4612-ECBB-92D22E9D7D44}"/>
          </ac:spMkLst>
        </pc:spChg>
        <pc:spChg chg="mod">
          <ac:chgData name="De Cock Jitse" userId="9cc8e242-c866-4cc7-a24e-e9b48782583a" providerId="ADAL" clId="{2518181E-7B8E-4390-B55E-0CCFD3DA6949}" dt="2023-11-06T22:44:16.161" v="5467"/>
          <ac:spMkLst>
            <pc:docMk/>
            <pc:sldMk cId="0" sldId="302"/>
            <ac:spMk id="49" creationId="{942DE5E1-4FB1-F9C4-695B-844BAE6A7C5E}"/>
          </ac:spMkLst>
        </pc:spChg>
        <pc:spChg chg="mod">
          <ac:chgData name="De Cock Jitse" userId="9cc8e242-c866-4cc7-a24e-e9b48782583a" providerId="ADAL" clId="{2518181E-7B8E-4390-B55E-0CCFD3DA6949}" dt="2023-11-06T22:44:16.161" v="5467"/>
          <ac:spMkLst>
            <pc:docMk/>
            <pc:sldMk cId="0" sldId="302"/>
            <ac:spMk id="50" creationId="{5D1898BA-4B34-AF50-1E5F-F978293BB004}"/>
          </ac:spMkLst>
        </pc:spChg>
        <pc:spChg chg="mod">
          <ac:chgData name="De Cock Jitse" userId="9cc8e242-c866-4cc7-a24e-e9b48782583a" providerId="ADAL" clId="{2518181E-7B8E-4390-B55E-0CCFD3DA6949}" dt="2023-11-06T22:44:16.161" v="5467"/>
          <ac:spMkLst>
            <pc:docMk/>
            <pc:sldMk cId="0" sldId="302"/>
            <ac:spMk id="52" creationId="{B1A94440-53D6-E7C9-2814-94ADA3973511}"/>
          </ac:spMkLst>
        </pc:spChg>
        <pc:spChg chg="mod">
          <ac:chgData name="De Cock Jitse" userId="9cc8e242-c866-4cc7-a24e-e9b48782583a" providerId="ADAL" clId="{2518181E-7B8E-4390-B55E-0CCFD3DA6949}" dt="2023-11-06T22:44:16.161" v="5467"/>
          <ac:spMkLst>
            <pc:docMk/>
            <pc:sldMk cId="0" sldId="302"/>
            <ac:spMk id="53" creationId="{6C996575-C922-7898-994A-CC4F62B4578A}"/>
          </ac:spMkLst>
        </pc:spChg>
        <pc:spChg chg="mod">
          <ac:chgData name="De Cock Jitse" userId="9cc8e242-c866-4cc7-a24e-e9b48782583a" providerId="ADAL" clId="{2518181E-7B8E-4390-B55E-0CCFD3DA6949}" dt="2023-11-06T22:44:16.161" v="5467"/>
          <ac:spMkLst>
            <pc:docMk/>
            <pc:sldMk cId="0" sldId="302"/>
            <ac:spMk id="55" creationId="{8E21F6DE-4AA0-D496-328C-07B87DDAD41B}"/>
          </ac:spMkLst>
        </pc:spChg>
        <pc:spChg chg="mod">
          <ac:chgData name="De Cock Jitse" userId="9cc8e242-c866-4cc7-a24e-e9b48782583a" providerId="ADAL" clId="{2518181E-7B8E-4390-B55E-0CCFD3DA6949}" dt="2023-11-06T22:44:16.161" v="5467"/>
          <ac:spMkLst>
            <pc:docMk/>
            <pc:sldMk cId="0" sldId="302"/>
            <ac:spMk id="56" creationId="{E5328F1E-66EE-7520-E7CE-A45542185D3F}"/>
          </ac:spMkLst>
        </pc:spChg>
        <pc:spChg chg="mod">
          <ac:chgData name="De Cock Jitse" userId="9cc8e242-c866-4cc7-a24e-e9b48782583a" providerId="ADAL" clId="{2518181E-7B8E-4390-B55E-0CCFD3DA6949}" dt="2023-11-06T22:44:16.161" v="5467"/>
          <ac:spMkLst>
            <pc:docMk/>
            <pc:sldMk cId="0" sldId="302"/>
            <ac:spMk id="58" creationId="{350CD399-E0D0-D5A1-52E2-748D90DE1BDE}"/>
          </ac:spMkLst>
        </pc:spChg>
        <pc:spChg chg="mod">
          <ac:chgData name="De Cock Jitse" userId="9cc8e242-c866-4cc7-a24e-e9b48782583a" providerId="ADAL" clId="{2518181E-7B8E-4390-B55E-0CCFD3DA6949}" dt="2023-11-06T22:44:16.161" v="5467"/>
          <ac:spMkLst>
            <pc:docMk/>
            <pc:sldMk cId="0" sldId="302"/>
            <ac:spMk id="59" creationId="{34EFF1E5-C305-798D-D17D-1F882A999A37}"/>
          </ac:spMkLst>
        </pc:spChg>
        <pc:spChg chg="mod">
          <ac:chgData name="De Cock Jitse" userId="9cc8e242-c866-4cc7-a24e-e9b48782583a" providerId="ADAL" clId="{2518181E-7B8E-4390-B55E-0CCFD3DA6949}" dt="2023-11-06T22:44:16.161" v="5467"/>
          <ac:spMkLst>
            <pc:docMk/>
            <pc:sldMk cId="0" sldId="302"/>
            <ac:spMk id="61" creationId="{46EAE5EE-712F-3D67-18F1-3495DA11EB9F}"/>
          </ac:spMkLst>
        </pc:spChg>
        <pc:spChg chg="mod">
          <ac:chgData name="De Cock Jitse" userId="9cc8e242-c866-4cc7-a24e-e9b48782583a" providerId="ADAL" clId="{2518181E-7B8E-4390-B55E-0CCFD3DA6949}" dt="2023-11-06T22:44:16.161" v="5467"/>
          <ac:spMkLst>
            <pc:docMk/>
            <pc:sldMk cId="0" sldId="302"/>
            <ac:spMk id="62" creationId="{F4B012C9-7307-4A0D-E6FD-79D80AAD6BF4}"/>
          </ac:spMkLst>
        </pc:spChg>
        <pc:spChg chg="mod">
          <ac:chgData name="De Cock Jitse" userId="9cc8e242-c866-4cc7-a24e-e9b48782583a" providerId="ADAL" clId="{2518181E-7B8E-4390-B55E-0CCFD3DA6949}" dt="2023-11-06T22:44:16.161" v="5467"/>
          <ac:spMkLst>
            <pc:docMk/>
            <pc:sldMk cId="0" sldId="302"/>
            <ac:spMk id="960" creationId="{826D1940-EC7A-9351-3A4C-7B0A21A3076C}"/>
          </ac:spMkLst>
        </pc:spChg>
        <pc:spChg chg="mod">
          <ac:chgData name="De Cock Jitse" userId="9cc8e242-c866-4cc7-a24e-e9b48782583a" providerId="ADAL" clId="{2518181E-7B8E-4390-B55E-0CCFD3DA6949}" dt="2023-11-06T22:44:16.161" v="5467"/>
          <ac:spMkLst>
            <pc:docMk/>
            <pc:sldMk cId="0" sldId="302"/>
            <ac:spMk id="961" creationId="{8E71F2E8-3207-4062-57C3-6872188EA4B0}"/>
          </ac:spMkLst>
        </pc:spChg>
        <pc:spChg chg="mod">
          <ac:chgData name="De Cock Jitse" userId="9cc8e242-c866-4cc7-a24e-e9b48782583a" providerId="ADAL" clId="{2518181E-7B8E-4390-B55E-0CCFD3DA6949}" dt="2023-11-06T22:48:34.229" v="5544"/>
          <ac:spMkLst>
            <pc:docMk/>
            <pc:sldMk cId="0" sldId="302"/>
            <ac:spMk id="975" creationId="{ABDB4464-2797-B41F-326E-CEB01ED7B460}"/>
          </ac:spMkLst>
        </pc:spChg>
        <pc:spChg chg="mod">
          <ac:chgData name="De Cock Jitse" userId="9cc8e242-c866-4cc7-a24e-e9b48782583a" providerId="ADAL" clId="{2518181E-7B8E-4390-B55E-0CCFD3DA6949}" dt="2023-11-06T22:48:34.229" v="5544"/>
          <ac:spMkLst>
            <pc:docMk/>
            <pc:sldMk cId="0" sldId="302"/>
            <ac:spMk id="976" creationId="{CFB7E9AF-1893-95F9-3BB6-99FC13B9ECB2}"/>
          </ac:spMkLst>
        </pc:spChg>
        <pc:spChg chg="mod">
          <ac:chgData name="De Cock Jitse" userId="9cc8e242-c866-4cc7-a24e-e9b48782583a" providerId="ADAL" clId="{2518181E-7B8E-4390-B55E-0CCFD3DA6949}" dt="2023-11-06T22:48:34.229" v="5544"/>
          <ac:spMkLst>
            <pc:docMk/>
            <pc:sldMk cId="0" sldId="302"/>
            <ac:spMk id="978" creationId="{A7FB8DF4-095D-D457-ABD3-0485FD3E1EC6}"/>
          </ac:spMkLst>
        </pc:spChg>
        <pc:spChg chg="mod">
          <ac:chgData name="De Cock Jitse" userId="9cc8e242-c866-4cc7-a24e-e9b48782583a" providerId="ADAL" clId="{2518181E-7B8E-4390-B55E-0CCFD3DA6949}" dt="2023-11-06T22:48:34.229" v="5544"/>
          <ac:spMkLst>
            <pc:docMk/>
            <pc:sldMk cId="0" sldId="302"/>
            <ac:spMk id="979" creationId="{95883713-2829-B6F1-CF2A-8C100FE1A368}"/>
          </ac:spMkLst>
        </pc:spChg>
        <pc:spChg chg="mod">
          <ac:chgData name="De Cock Jitse" userId="9cc8e242-c866-4cc7-a24e-e9b48782583a" providerId="ADAL" clId="{2518181E-7B8E-4390-B55E-0CCFD3DA6949}" dt="2023-11-06T22:48:34.229" v="5544"/>
          <ac:spMkLst>
            <pc:docMk/>
            <pc:sldMk cId="0" sldId="302"/>
            <ac:spMk id="981" creationId="{056CDF02-D0A7-95A0-1F94-A266346D9D0C}"/>
          </ac:spMkLst>
        </pc:spChg>
        <pc:spChg chg="mod">
          <ac:chgData name="De Cock Jitse" userId="9cc8e242-c866-4cc7-a24e-e9b48782583a" providerId="ADAL" clId="{2518181E-7B8E-4390-B55E-0CCFD3DA6949}" dt="2023-11-06T22:48:34.229" v="5544"/>
          <ac:spMkLst>
            <pc:docMk/>
            <pc:sldMk cId="0" sldId="302"/>
            <ac:spMk id="982" creationId="{C3AF1009-4278-A777-4463-832674E3E0E2}"/>
          </ac:spMkLst>
        </pc:spChg>
        <pc:spChg chg="mod">
          <ac:chgData name="De Cock Jitse" userId="9cc8e242-c866-4cc7-a24e-e9b48782583a" providerId="ADAL" clId="{2518181E-7B8E-4390-B55E-0CCFD3DA6949}" dt="2023-11-06T22:48:34.229" v="5544"/>
          <ac:spMkLst>
            <pc:docMk/>
            <pc:sldMk cId="0" sldId="302"/>
            <ac:spMk id="984" creationId="{97F5182A-E572-D7B4-0A19-A220EBAD3772}"/>
          </ac:spMkLst>
        </pc:spChg>
        <pc:spChg chg="mod">
          <ac:chgData name="De Cock Jitse" userId="9cc8e242-c866-4cc7-a24e-e9b48782583a" providerId="ADAL" clId="{2518181E-7B8E-4390-B55E-0CCFD3DA6949}" dt="2023-11-06T22:48:34.229" v="5544"/>
          <ac:spMkLst>
            <pc:docMk/>
            <pc:sldMk cId="0" sldId="302"/>
            <ac:spMk id="985" creationId="{ED52F81F-DDD0-1FCC-EE90-D6A7E0BF4C5B}"/>
          </ac:spMkLst>
        </pc:spChg>
        <pc:spChg chg="mod">
          <ac:chgData name="De Cock Jitse" userId="9cc8e242-c866-4cc7-a24e-e9b48782583a" providerId="ADAL" clId="{2518181E-7B8E-4390-B55E-0CCFD3DA6949}" dt="2023-11-06T22:48:34.229" v="5544"/>
          <ac:spMkLst>
            <pc:docMk/>
            <pc:sldMk cId="0" sldId="302"/>
            <ac:spMk id="987" creationId="{1D968F65-206F-72DA-0C77-69FEE8F1C77C}"/>
          </ac:spMkLst>
        </pc:spChg>
        <pc:spChg chg="mod">
          <ac:chgData name="De Cock Jitse" userId="9cc8e242-c866-4cc7-a24e-e9b48782583a" providerId="ADAL" clId="{2518181E-7B8E-4390-B55E-0CCFD3DA6949}" dt="2023-11-06T22:48:34.229" v="5544"/>
          <ac:spMkLst>
            <pc:docMk/>
            <pc:sldMk cId="0" sldId="302"/>
            <ac:spMk id="988" creationId="{4ADD7862-71EF-7E58-A073-E6FDE9465A91}"/>
          </ac:spMkLst>
        </pc:spChg>
        <pc:spChg chg="mod">
          <ac:chgData name="De Cock Jitse" userId="9cc8e242-c866-4cc7-a24e-e9b48782583a" providerId="ADAL" clId="{2518181E-7B8E-4390-B55E-0CCFD3DA6949}" dt="2023-11-06T22:48:34.229" v="5544"/>
          <ac:spMkLst>
            <pc:docMk/>
            <pc:sldMk cId="0" sldId="302"/>
            <ac:spMk id="990" creationId="{14AFC4CD-F56B-C065-89CF-FE439B9C287B}"/>
          </ac:spMkLst>
        </pc:spChg>
        <pc:spChg chg="mod">
          <ac:chgData name="De Cock Jitse" userId="9cc8e242-c866-4cc7-a24e-e9b48782583a" providerId="ADAL" clId="{2518181E-7B8E-4390-B55E-0CCFD3DA6949}" dt="2023-11-06T22:48:34.229" v="5544"/>
          <ac:spMkLst>
            <pc:docMk/>
            <pc:sldMk cId="0" sldId="302"/>
            <ac:spMk id="991" creationId="{64B5F502-B24A-248F-BFA0-CD3F1741B148}"/>
          </ac:spMkLst>
        </pc:spChg>
        <pc:spChg chg="mod">
          <ac:chgData name="De Cock Jitse" userId="9cc8e242-c866-4cc7-a24e-e9b48782583a" providerId="ADAL" clId="{2518181E-7B8E-4390-B55E-0CCFD3DA6949}" dt="2023-11-06T22:48:34.229" v="5544"/>
          <ac:spMkLst>
            <pc:docMk/>
            <pc:sldMk cId="0" sldId="302"/>
            <ac:spMk id="993" creationId="{49685059-19FC-29A7-7603-607095CB8F26}"/>
          </ac:spMkLst>
        </pc:spChg>
        <pc:spChg chg="mod">
          <ac:chgData name="De Cock Jitse" userId="9cc8e242-c866-4cc7-a24e-e9b48782583a" providerId="ADAL" clId="{2518181E-7B8E-4390-B55E-0CCFD3DA6949}" dt="2023-11-06T22:48:34.229" v="5544"/>
          <ac:spMkLst>
            <pc:docMk/>
            <pc:sldMk cId="0" sldId="302"/>
            <ac:spMk id="994" creationId="{AE5FAC19-992F-5B58-6F9E-D22061DA31B1}"/>
          </ac:spMkLst>
        </pc:spChg>
        <pc:spChg chg="mod">
          <ac:chgData name="De Cock Jitse" userId="9cc8e242-c866-4cc7-a24e-e9b48782583a" providerId="ADAL" clId="{2518181E-7B8E-4390-B55E-0CCFD3DA6949}" dt="2023-11-06T22:48:34.229" v="5544"/>
          <ac:spMkLst>
            <pc:docMk/>
            <pc:sldMk cId="0" sldId="302"/>
            <ac:spMk id="996" creationId="{D530730A-5625-3EA7-A3CA-6EB3BB5EC281}"/>
          </ac:spMkLst>
        </pc:spChg>
        <pc:spChg chg="mod">
          <ac:chgData name="De Cock Jitse" userId="9cc8e242-c866-4cc7-a24e-e9b48782583a" providerId="ADAL" clId="{2518181E-7B8E-4390-B55E-0CCFD3DA6949}" dt="2023-11-06T22:48:34.229" v="5544"/>
          <ac:spMkLst>
            <pc:docMk/>
            <pc:sldMk cId="0" sldId="302"/>
            <ac:spMk id="997" creationId="{8FB7D012-40FA-2915-D965-A5B11AFA1EDE}"/>
          </ac:spMkLst>
        </pc:spChg>
        <pc:spChg chg="mod">
          <ac:chgData name="De Cock Jitse" userId="9cc8e242-c866-4cc7-a24e-e9b48782583a" providerId="ADAL" clId="{2518181E-7B8E-4390-B55E-0CCFD3DA6949}" dt="2023-11-06T22:48:34.229" v="5544"/>
          <ac:spMkLst>
            <pc:docMk/>
            <pc:sldMk cId="0" sldId="302"/>
            <ac:spMk id="1004" creationId="{13F15D75-ABD4-4DF1-3A23-52386D5BFCE7}"/>
          </ac:spMkLst>
        </pc:spChg>
        <pc:spChg chg="mod">
          <ac:chgData name="De Cock Jitse" userId="9cc8e242-c866-4cc7-a24e-e9b48782583a" providerId="ADAL" clId="{2518181E-7B8E-4390-B55E-0CCFD3DA6949}" dt="2023-11-06T22:48:34.229" v="5544"/>
          <ac:spMkLst>
            <pc:docMk/>
            <pc:sldMk cId="0" sldId="302"/>
            <ac:spMk id="1005" creationId="{4115F80C-4820-A8E3-17BC-BE2C073A83F9}"/>
          </ac:spMkLst>
        </pc:spChg>
        <pc:spChg chg="mod">
          <ac:chgData name="De Cock Jitse" userId="9cc8e242-c866-4cc7-a24e-e9b48782583a" providerId="ADAL" clId="{2518181E-7B8E-4390-B55E-0CCFD3DA6949}" dt="2023-11-06T22:48:34.229" v="5544"/>
          <ac:spMkLst>
            <pc:docMk/>
            <pc:sldMk cId="0" sldId="302"/>
            <ac:spMk id="1007" creationId="{97A9DA04-E3E9-F724-7BEC-C8F8D65EF63E}"/>
          </ac:spMkLst>
        </pc:spChg>
        <pc:spChg chg="mod">
          <ac:chgData name="De Cock Jitse" userId="9cc8e242-c866-4cc7-a24e-e9b48782583a" providerId="ADAL" clId="{2518181E-7B8E-4390-B55E-0CCFD3DA6949}" dt="2023-11-06T22:48:34.229" v="5544"/>
          <ac:spMkLst>
            <pc:docMk/>
            <pc:sldMk cId="0" sldId="302"/>
            <ac:spMk id="1008" creationId="{12E1A657-CF40-B495-C288-E87C47B48246}"/>
          </ac:spMkLst>
        </pc:spChg>
        <pc:spChg chg="mod">
          <ac:chgData name="De Cock Jitse" userId="9cc8e242-c866-4cc7-a24e-e9b48782583a" providerId="ADAL" clId="{2518181E-7B8E-4390-B55E-0CCFD3DA6949}" dt="2023-11-06T22:48:34.229" v="5544"/>
          <ac:spMkLst>
            <pc:docMk/>
            <pc:sldMk cId="0" sldId="302"/>
            <ac:spMk id="1010" creationId="{0F79973C-9EC9-FF56-A2C0-BAE4F208E9F7}"/>
          </ac:spMkLst>
        </pc:spChg>
        <pc:spChg chg="mod">
          <ac:chgData name="De Cock Jitse" userId="9cc8e242-c866-4cc7-a24e-e9b48782583a" providerId="ADAL" clId="{2518181E-7B8E-4390-B55E-0CCFD3DA6949}" dt="2023-11-06T22:48:34.229" v="5544"/>
          <ac:spMkLst>
            <pc:docMk/>
            <pc:sldMk cId="0" sldId="302"/>
            <ac:spMk id="1011" creationId="{06A5CC83-A0BF-96D4-F1EF-A38AFE022ECD}"/>
          </ac:spMkLst>
        </pc:spChg>
        <pc:spChg chg="mod">
          <ac:chgData name="De Cock Jitse" userId="9cc8e242-c866-4cc7-a24e-e9b48782583a" providerId="ADAL" clId="{2518181E-7B8E-4390-B55E-0CCFD3DA6949}" dt="2023-11-06T22:48:34.229" v="5544"/>
          <ac:spMkLst>
            <pc:docMk/>
            <pc:sldMk cId="0" sldId="302"/>
            <ac:spMk id="1013" creationId="{31C835DE-7222-4F30-51B2-250F7BBE6835}"/>
          </ac:spMkLst>
        </pc:spChg>
        <pc:spChg chg="mod">
          <ac:chgData name="De Cock Jitse" userId="9cc8e242-c866-4cc7-a24e-e9b48782583a" providerId="ADAL" clId="{2518181E-7B8E-4390-B55E-0CCFD3DA6949}" dt="2023-11-06T22:48:34.229" v="5544"/>
          <ac:spMkLst>
            <pc:docMk/>
            <pc:sldMk cId="0" sldId="302"/>
            <ac:spMk id="1014" creationId="{7A66897E-5954-78B0-37E4-FEC2DE4B5BD1}"/>
          </ac:spMkLst>
        </pc:spChg>
        <pc:spChg chg="mod">
          <ac:chgData name="De Cock Jitse" userId="9cc8e242-c866-4cc7-a24e-e9b48782583a" providerId="ADAL" clId="{2518181E-7B8E-4390-B55E-0CCFD3DA6949}" dt="2023-11-07T11:56:09.550" v="6229" actId="20577"/>
          <ac:spMkLst>
            <pc:docMk/>
            <pc:sldMk cId="0" sldId="302"/>
            <ac:spMk id="1016" creationId="{00000000-0000-0000-0000-000000000000}"/>
          </ac:spMkLst>
        </pc:spChg>
        <pc:spChg chg="mod">
          <ac:chgData name="De Cock Jitse" userId="9cc8e242-c866-4cc7-a24e-e9b48782583a" providerId="ADAL" clId="{2518181E-7B8E-4390-B55E-0CCFD3DA6949}" dt="2023-11-05T22:05:26.643" v="3956" actId="108"/>
          <ac:spMkLst>
            <pc:docMk/>
            <pc:sldMk cId="0" sldId="302"/>
            <ac:spMk id="1017" creationId="{00000000-0000-0000-0000-000000000000}"/>
          </ac:spMkLst>
        </pc:spChg>
        <pc:spChg chg="mod">
          <ac:chgData name="De Cock Jitse" userId="9cc8e242-c866-4cc7-a24e-e9b48782583a" providerId="ADAL" clId="{2518181E-7B8E-4390-B55E-0CCFD3DA6949}" dt="2023-11-06T22:48:34.229" v="5544"/>
          <ac:spMkLst>
            <pc:docMk/>
            <pc:sldMk cId="0" sldId="302"/>
            <ac:spMk id="1018" creationId="{821465A0-1925-CBD3-2D11-598A3734BE72}"/>
          </ac:spMkLst>
        </pc:spChg>
        <pc:spChg chg="mod">
          <ac:chgData name="De Cock Jitse" userId="9cc8e242-c866-4cc7-a24e-e9b48782583a" providerId="ADAL" clId="{2518181E-7B8E-4390-B55E-0CCFD3DA6949}" dt="2023-11-06T22:48:34.229" v="5544"/>
          <ac:spMkLst>
            <pc:docMk/>
            <pc:sldMk cId="0" sldId="302"/>
            <ac:spMk id="1020" creationId="{EBB8B030-A7CF-895C-E1F1-0A7958C4BAD3}"/>
          </ac:spMkLst>
        </pc:spChg>
        <pc:spChg chg="mod">
          <ac:chgData name="De Cock Jitse" userId="9cc8e242-c866-4cc7-a24e-e9b48782583a" providerId="ADAL" clId="{2518181E-7B8E-4390-B55E-0CCFD3DA6949}" dt="2023-11-06T22:48:34.229" v="5544"/>
          <ac:spMkLst>
            <pc:docMk/>
            <pc:sldMk cId="0" sldId="302"/>
            <ac:spMk id="1022" creationId="{69A9F614-3D87-CC25-CD85-730B2B6840FE}"/>
          </ac:spMkLst>
        </pc:spChg>
        <pc:spChg chg="mod">
          <ac:chgData name="De Cock Jitse" userId="9cc8e242-c866-4cc7-a24e-e9b48782583a" providerId="ADAL" clId="{2518181E-7B8E-4390-B55E-0CCFD3DA6949}" dt="2023-11-06T22:48:34.229" v="5544"/>
          <ac:spMkLst>
            <pc:docMk/>
            <pc:sldMk cId="0" sldId="302"/>
            <ac:spMk id="1023" creationId="{D8F084E6-A8D5-5FD7-2ADF-D35C702C9443}"/>
          </ac:spMkLst>
        </pc:spChg>
        <pc:spChg chg="mod">
          <ac:chgData name="De Cock Jitse" userId="9cc8e242-c866-4cc7-a24e-e9b48782583a" providerId="ADAL" clId="{2518181E-7B8E-4390-B55E-0CCFD3DA6949}" dt="2023-11-06T22:48:34.229" v="5544"/>
          <ac:spMkLst>
            <pc:docMk/>
            <pc:sldMk cId="0" sldId="302"/>
            <ac:spMk id="1089" creationId="{117A6C0D-E8B8-6ACB-131D-116A28E6351F}"/>
          </ac:spMkLst>
        </pc:spChg>
        <pc:spChg chg="mod">
          <ac:chgData name="De Cock Jitse" userId="9cc8e242-c866-4cc7-a24e-e9b48782583a" providerId="ADAL" clId="{2518181E-7B8E-4390-B55E-0CCFD3DA6949}" dt="2023-11-06T22:48:34.229" v="5544"/>
          <ac:spMkLst>
            <pc:docMk/>
            <pc:sldMk cId="0" sldId="302"/>
            <ac:spMk id="1090" creationId="{19579DD6-EC28-F676-1FC8-C06BF4A9F9B4}"/>
          </ac:spMkLst>
        </pc:spChg>
        <pc:spChg chg="mod">
          <ac:chgData name="De Cock Jitse" userId="9cc8e242-c866-4cc7-a24e-e9b48782583a" providerId="ADAL" clId="{2518181E-7B8E-4390-B55E-0CCFD3DA6949}" dt="2023-11-06T22:48:34.229" v="5544"/>
          <ac:spMkLst>
            <pc:docMk/>
            <pc:sldMk cId="0" sldId="302"/>
            <ac:spMk id="1092" creationId="{6D61AB12-09F4-E8E1-2A25-59CF1738E7AA}"/>
          </ac:spMkLst>
        </pc:spChg>
        <pc:spChg chg="mod">
          <ac:chgData name="De Cock Jitse" userId="9cc8e242-c866-4cc7-a24e-e9b48782583a" providerId="ADAL" clId="{2518181E-7B8E-4390-B55E-0CCFD3DA6949}" dt="2023-11-06T22:48:34.229" v="5544"/>
          <ac:spMkLst>
            <pc:docMk/>
            <pc:sldMk cId="0" sldId="302"/>
            <ac:spMk id="1093" creationId="{7BE1B6B4-5B38-F2FB-410E-06281BAAED88}"/>
          </ac:spMkLst>
        </pc:spChg>
        <pc:spChg chg="mod">
          <ac:chgData name="De Cock Jitse" userId="9cc8e242-c866-4cc7-a24e-e9b48782583a" providerId="ADAL" clId="{2518181E-7B8E-4390-B55E-0CCFD3DA6949}" dt="2023-11-06T22:48:34.229" v="5544"/>
          <ac:spMkLst>
            <pc:docMk/>
            <pc:sldMk cId="0" sldId="302"/>
            <ac:spMk id="1095" creationId="{30FA2BC5-2B0F-DDB5-D344-0E1B61D4C386}"/>
          </ac:spMkLst>
        </pc:spChg>
        <pc:spChg chg="mod">
          <ac:chgData name="De Cock Jitse" userId="9cc8e242-c866-4cc7-a24e-e9b48782583a" providerId="ADAL" clId="{2518181E-7B8E-4390-B55E-0CCFD3DA6949}" dt="2023-11-06T22:48:34.229" v="5544"/>
          <ac:spMkLst>
            <pc:docMk/>
            <pc:sldMk cId="0" sldId="302"/>
            <ac:spMk id="1096" creationId="{10B5D74E-8D6A-766C-E7A2-204D7A5C6F69}"/>
          </ac:spMkLst>
        </pc:spChg>
        <pc:spChg chg="mod">
          <ac:chgData name="De Cock Jitse" userId="9cc8e242-c866-4cc7-a24e-e9b48782583a" providerId="ADAL" clId="{2518181E-7B8E-4390-B55E-0CCFD3DA6949}" dt="2023-11-06T22:48:34.229" v="5544"/>
          <ac:spMkLst>
            <pc:docMk/>
            <pc:sldMk cId="0" sldId="302"/>
            <ac:spMk id="1098" creationId="{831A6A6C-AF4E-78B2-FE4B-C2556005F007}"/>
          </ac:spMkLst>
        </pc:spChg>
        <pc:spChg chg="mod">
          <ac:chgData name="De Cock Jitse" userId="9cc8e242-c866-4cc7-a24e-e9b48782583a" providerId="ADAL" clId="{2518181E-7B8E-4390-B55E-0CCFD3DA6949}" dt="2023-11-06T22:48:34.229" v="5544"/>
          <ac:spMkLst>
            <pc:docMk/>
            <pc:sldMk cId="0" sldId="302"/>
            <ac:spMk id="1099" creationId="{97AB7AE4-7089-8547-F79E-6B804681E3FE}"/>
          </ac:spMkLst>
        </pc:spChg>
        <pc:spChg chg="mod">
          <ac:chgData name="De Cock Jitse" userId="9cc8e242-c866-4cc7-a24e-e9b48782583a" providerId="ADAL" clId="{2518181E-7B8E-4390-B55E-0CCFD3DA6949}" dt="2023-11-06T22:48:34.229" v="5544"/>
          <ac:spMkLst>
            <pc:docMk/>
            <pc:sldMk cId="0" sldId="302"/>
            <ac:spMk id="1101" creationId="{A298A4F6-F3BB-E583-1566-9A8B2CFE51C2}"/>
          </ac:spMkLst>
        </pc:spChg>
        <pc:spChg chg="mod">
          <ac:chgData name="De Cock Jitse" userId="9cc8e242-c866-4cc7-a24e-e9b48782583a" providerId="ADAL" clId="{2518181E-7B8E-4390-B55E-0CCFD3DA6949}" dt="2023-11-06T22:48:34.229" v="5544"/>
          <ac:spMkLst>
            <pc:docMk/>
            <pc:sldMk cId="0" sldId="302"/>
            <ac:spMk id="1102" creationId="{E0420E7C-3ACF-4202-3570-596A7A158760}"/>
          </ac:spMkLst>
        </pc:spChg>
        <pc:spChg chg="mod">
          <ac:chgData name="De Cock Jitse" userId="9cc8e242-c866-4cc7-a24e-e9b48782583a" providerId="ADAL" clId="{2518181E-7B8E-4390-B55E-0CCFD3DA6949}" dt="2023-11-06T22:48:34.229" v="5544"/>
          <ac:spMkLst>
            <pc:docMk/>
            <pc:sldMk cId="0" sldId="302"/>
            <ac:spMk id="1104" creationId="{35E860FB-C81B-D8A8-8345-B6CB5DCB798D}"/>
          </ac:spMkLst>
        </pc:spChg>
        <pc:spChg chg="mod">
          <ac:chgData name="De Cock Jitse" userId="9cc8e242-c866-4cc7-a24e-e9b48782583a" providerId="ADAL" clId="{2518181E-7B8E-4390-B55E-0CCFD3DA6949}" dt="2023-11-06T22:48:34.229" v="5544"/>
          <ac:spMkLst>
            <pc:docMk/>
            <pc:sldMk cId="0" sldId="302"/>
            <ac:spMk id="1105" creationId="{25C7101D-F3FA-2C7C-AB69-8DC604CE9971}"/>
          </ac:spMkLst>
        </pc:spChg>
        <pc:spChg chg="mod">
          <ac:chgData name="De Cock Jitse" userId="9cc8e242-c866-4cc7-a24e-e9b48782583a" providerId="ADAL" clId="{2518181E-7B8E-4390-B55E-0CCFD3DA6949}" dt="2023-11-06T22:48:34.229" v="5544"/>
          <ac:spMkLst>
            <pc:docMk/>
            <pc:sldMk cId="0" sldId="302"/>
            <ac:spMk id="1107" creationId="{FB609D4D-2BA1-3BD3-A20C-AA49E5E63D57}"/>
          </ac:spMkLst>
        </pc:spChg>
        <pc:spChg chg="mod">
          <ac:chgData name="De Cock Jitse" userId="9cc8e242-c866-4cc7-a24e-e9b48782583a" providerId="ADAL" clId="{2518181E-7B8E-4390-B55E-0CCFD3DA6949}" dt="2023-11-06T22:48:34.229" v="5544"/>
          <ac:spMkLst>
            <pc:docMk/>
            <pc:sldMk cId="0" sldId="302"/>
            <ac:spMk id="1108" creationId="{F2134FC2-7010-56D8-A3B7-A73333E11098}"/>
          </ac:spMkLst>
        </pc:spChg>
        <pc:spChg chg="mod">
          <ac:chgData name="De Cock Jitse" userId="9cc8e242-c866-4cc7-a24e-e9b48782583a" providerId="ADAL" clId="{2518181E-7B8E-4390-B55E-0CCFD3DA6949}" dt="2023-11-06T22:48:34.229" v="5544"/>
          <ac:spMkLst>
            <pc:docMk/>
            <pc:sldMk cId="0" sldId="302"/>
            <ac:spMk id="1110" creationId="{E23244A3-6C72-B1D3-930C-2EE543A5D691}"/>
          </ac:spMkLst>
        </pc:spChg>
        <pc:spChg chg="mod">
          <ac:chgData name="De Cock Jitse" userId="9cc8e242-c866-4cc7-a24e-e9b48782583a" providerId="ADAL" clId="{2518181E-7B8E-4390-B55E-0CCFD3DA6949}" dt="2023-11-06T22:48:34.229" v="5544"/>
          <ac:spMkLst>
            <pc:docMk/>
            <pc:sldMk cId="0" sldId="302"/>
            <ac:spMk id="1111" creationId="{0F2EABE4-0D2E-424A-C7A6-B97D2DF5AE0E}"/>
          </ac:spMkLst>
        </pc:spChg>
        <pc:spChg chg="del topLvl">
          <ac:chgData name="De Cock Jitse" userId="9cc8e242-c866-4cc7-a24e-e9b48782583a" providerId="ADAL" clId="{2518181E-7B8E-4390-B55E-0CCFD3DA6949}" dt="2023-11-05T20:12:35.892" v="1430" actId="478"/>
          <ac:spMkLst>
            <pc:docMk/>
            <pc:sldMk cId="0" sldId="302"/>
            <ac:spMk id="1147" creationId="{00000000-0000-0000-0000-000000000000}"/>
          </ac:spMkLst>
        </pc:spChg>
        <pc:spChg chg="del mod topLvl">
          <ac:chgData name="De Cock Jitse" userId="9cc8e242-c866-4cc7-a24e-e9b48782583a" providerId="ADAL" clId="{2518181E-7B8E-4390-B55E-0CCFD3DA6949}" dt="2023-11-05T20:12:34.566" v="1428" actId="478"/>
          <ac:spMkLst>
            <pc:docMk/>
            <pc:sldMk cId="0" sldId="302"/>
            <ac:spMk id="1148" creationId="{00000000-0000-0000-0000-000000000000}"/>
          </ac:spMkLst>
        </pc:spChg>
        <pc:spChg chg="mod">
          <ac:chgData name="De Cock Jitse" userId="9cc8e242-c866-4cc7-a24e-e9b48782583a" providerId="ADAL" clId="{2518181E-7B8E-4390-B55E-0CCFD3DA6949}" dt="2023-11-05T21:18:47.925" v="1959" actId="207"/>
          <ac:spMkLst>
            <pc:docMk/>
            <pc:sldMk cId="0" sldId="302"/>
            <ac:spMk id="1151" creationId="{00000000-0000-0000-0000-000000000000}"/>
          </ac:spMkLst>
        </pc:spChg>
        <pc:grpChg chg="add del mod">
          <ac:chgData name="De Cock Jitse" userId="9cc8e242-c866-4cc7-a24e-e9b48782583a" providerId="ADAL" clId="{2518181E-7B8E-4390-B55E-0CCFD3DA6949}" dt="2023-11-05T20:15:03.401" v="1758" actId="478"/>
          <ac:grpSpMkLst>
            <pc:docMk/>
            <pc:sldMk cId="0" sldId="302"/>
            <ac:grpSpMk id="2" creationId="{7C9FC697-63C0-92A9-E090-B0A5B2D2F5D1}"/>
          </ac:grpSpMkLst>
        </pc:grpChg>
        <pc:grpChg chg="add del mod">
          <ac:chgData name="De Cock Jitse" userId="9cc8e242-c866-4cc7-a24e-e9b48782583a" providerId="ADAL" clId="{2518181E-7B8E-4390-B55E-0CCFD3DA6949}" dt="2023-11-06T22:44:23.196" v="5470" actId="478"/>
          <ac:grpSpMkLst>
            <pc:docMk/>
            <pc:sldMk cId="0" sldId="302"/>
            <ac:grpSpMk id="2" creationId="{BC9EA505-CD23-CD49-0746-B9BBEA366B50}"/>
          </ac:grpSpMkLst>
        </pc:grpChg>
        <pc:grpChg chg="add del mod">
          <ac:chgData name="De Cock Jitse" userId="9cc8e242-c866-4cc7-a24e-e9b48782583a" providerId="ADAL" clId="{2518181E-7B8E-4390-B55E-0CCFD3DA6949}" dt="2023-11-06T22:44:23.196" v="5470" actId="478"/>
          <ac:grpSpMkLst>
            <pc:docMk/>
            <pc:sldMk cId="0" sldId="302"/>
            <ac:grpSpMk id="5" creationId="{C8D809AE-3B45-6B8E-EEEE-51D488154565}"/>
          </ac:grpSpMkLst>
        </pc:grpChg>
        <pc:grpChg chg="add del mod">
          <ac:chgData name="De Cock Jitse" userId="9cc8e242-c866-4cc7-a24e-e9b48782583a" providerId="ADAL" clId="{2518181E-7B8E-4390-B55E-0CCFD3DA6949}" dt="2023-11-05T20:15:04.326" v="1759" actId="478"/>
          <ac:grpSpMkLst>
            <pc:docMk/>
            <pc:sldMk cId="0" sldId="302"/>
            <ac:grpSpMk id="5" creationId="{EF2306CF-F7CF-9DEE-F75F-55EFDDB7B2BF}"/>
          </ac:grpSpMkLst>
        </pc:grpChg>
        <pc:grpChg chg="add del mod">
          <ac:chgData name="De Cock Jitse" userId="9cc8e242-c866-4cc7-a24e-e9b48782583a" providerId="ADAL" clId="{2518181E-7B8E-4390-B55E-0CCFD3DA6949}" dt="2023-11-07T11:55:56.700" v="6225" actId="165"/>
          <ac:grpSpMkLst>
            <pc:docMk/>
            <pc:sldMk cId="0" sldId="302"/>
            <ac:grpSpMk id="8" creationId="{B274E29E-5F0F-7A65-D6A0-FC2FCA854E45}"/>
          </ac:grpSpMkLst>
        </pc:grpChg>
        <pc:grpChg chg="add del mod">
          <ac:chgData name="De Cock Jitse" userId="9cc8e242-c866-4cc7-a24e-e9b48782583a" providerId="ADAL" clId="{2518181E-7B8E-4390-B55E-0CCFD3DA6949}" dt="2023-11-06T22:44:23.196" v="5470" actId="478"/>
          <ac:grpSpMkLst>
            <pc:docMk/>
            <pc:sldMk cId="0" sldId="302"/>
            <ac:grpSpMk id="16" creationId="{433081E8-D727-E354-2BB5-34F7A6EB153F}"/>
          </ac:grpSpMkLst>
        </pc:grpChg>
        <pc:grpChg chg="add del mod">
          <ac:chgData name="De Cock Jitse" userId="9cc8e242-c866-4cc7-a24e-e9b48782583a" providerId="ADAL" clId="{2518181E-7B8E-4390-B55E-0CCFD3DA6949}" dt="2023-11-06T22:44:23.196" v="5470" actId="478"/>
          <ac:grpSpMkLst>
            <pc:docMk/>
            <pc:sldMk cId="0" sldId="302"/>
            <ac:grpSpMk id="24" creationId="{1EC55ED9-6948-9D8A-C37F-624637635175}"/>
          </ac:grpSpMkLst>
        </pc:grpChg>
        <pc:grpChg chg="add del mod">
          <ac:chgData name="De Cock Jitse" userId="9cc8e242-c866-4cc7-a24e-e9b48782583a" providerId="ADAL" clId="{2518181E-7B8E-4390-B55E-0CCFD3DA6949}" dt="2023-11-06T22:44:23.196" v="5470" actId="478"/>
          <ac:grpSpMkLst>
            <pc:docMk/>
            <pc:sldMk cId="0" sldId="302"/>
            <ac:grpSpMk id="27" creationId="{C44D8486-018E-19D8-086F-B92565FF1296}"/>
          </ac:grpSpMkLst>
        </pc:grpChg>
        <pc:grpChg chg="add del mod">
          <ac:chgData name="De Cock Jitse" userId="9cc8e242-c866-4cc7-a24e-e9b48782583a" providerId="ADAL" clId="{2518181E-7B8E-4390-B55E-0CCFD3DA6949}" dt="2023-11-06T22:44:23.196" v="5470" actId="478"/>
          <ac:grpSpMkLst>
            <pc:docMk/>
            <pc:sldMk cId="0" sldId="302"/>
            <ac:grpSpMk id="30" creationId="{6ADA6F0F-D8B7-AB57-D1DD-7B823A65F389}"/>
          </ac:grpSpMkLst>
        </pc:grpChg>
        <pc:grpChg chg="add del mod">
          <ac:chgData name="De Cock Jitse" userId="9cc8e242-c866-4cc7-a24e-e9b48782583a" providerId="ADAL" clId="{2518181E-7B8E-4390-B55E-0CCFD3DA6949}" dt="2023-11-06T22:44:23.196" v="5470" actId="478"/>
          <ac:grpSpMkLst>
            <pc:docMk/>
            <pc:sldMk cId="0" sldId="302"/>
            <ac:grpSpMk id="33" creationId="{C94D9E64-EC9B-0BD0-9A11-30C0CBA3D1E1}"/>
          </ac:grpSpMkLst>
        </pc:grpChg>
        <pc:grpChg chg="add del mod">
          <ac:chgData name="De Cock Jitse" userId="9cc8e242-c866-4cc7-a24e-e9b48782583a" providerId="ADAL" clId="{2518181E-7B8E-4390-B55E-0CCFD3DA6949}" dt="2023-11-06T22:44:23.196" v="5470" actId="478"/>
          <ac:grpSpMkLst>
            <pc:docMk/>
            <pc:sldMk cId="0" sldId="302"/>
            <ac:grpSpMk id="36" creationId="{5710FBB9-67DD-F805-F8C2-B5F37B1F9DBB}"/>
          </ac:grpSpMkLst>
        </pc:grpChg>
        <pc:grpChg chg="add del mod">
          <ac:chgData name="De Cock Jitse" userId="9cc8e242-c866-4cc7-a24e-e9b48782583a" providerId="ADAL" clId="{2518181E-7B8E-4390-B55E-0CCFD3DA6949}" dt="2023-11-06T22:44:23.196" v="5470" actId="478"/>
          <ac:grpSpMkLst>
            <pc:docMk/>
            <pc:sldMk cId="0" sldId="302"/>
            <ac:grpSpMk id="39" creationId="{4265BAE8-1425-4417-5054-7BB3D32A0A34}"/>
          </ac:grpSpMkLst>
        </pc:grpChg>
        <pc:grpChg chg="add del mod">
          <ac:chgData name="De Cock Jitse" userId="9cc8e242-c866-4cc7-a24e-e9b48782583a" providerId="ADAL" clId="{2518181E-7B8E-4390-B55E-0CCFD3DA6949}" dt="2023-11-06T22:44:23.196" v="5470" actId="478"/>
          <ac:grpSpMkLst>
            <pc:docMk/>
            <pc:sldMk cId="0" sldId="302"/>
            <ac:grpSpMk id="42" creationId="{EBC6166D-ACD0-E8FA-7B79-440CDAAEA0BB}"/>
          </ac:grpSpMkLst>
        </pc:grpChg>
        <pc:grpChg chg="add del mod">
          <ac:chgData name="De Cock Jitse" userId="9cc8e242-c866-4cc7-a24e-e9b48782583a" providerId="ADAL" clId="{2518181E-7B8E-4390-B55E-0CCFD3DA6949}" dt="2023-11-06T22:44:23.196" v="5470" actId="478"/>
          <ac:grpSpMkLst>
            <pc:docMk/>
            <pc:sldMk cId="0" sldId="302"/>
            <ac:grpSpMk id="45" creationId="{5B0C7F9E-9E96-F480-F939-BF94BA13A875}"/>
          </ac:grpSpMkLst>
        </pc:grpChg>
        <pc:grpChg chg="add del mod">
          <ac:chgData name="De Cock Jitse" userId="9cc8e242-c866-4cc7-a24e-e9b48782583a" providerId="ADAL" clId="{2518181E-7B8E-4390-B55E-0CCFD3DA6949}" dt="2023-11-06T22:44:23.196" v="5470" actId="478"/>
          <ac:grpSpMkLst>
            <pc:docMk/>
            <pc:sldMk cId="0" sldId="302"/>
            <ac:grpSpMk id="48" creationId="{3E79E111-5323-045A-0BAC-34D80150F948}"/>
          </ac:grpSpMkLst>
        </pc:grpChg>
        <pc:grpChg chg="add del mod">
          <ac:chgData name="De Cock Jitse" userId="9cc8e242-c866-4cc7-a24e-e9b48782583a" providerId="ADAL" clId="{2518181E-7B8E-4390-B55E-0CCFD3DA6949}" dt="2023-11-06T22:44:23.196" v="5470" actId="478"/>
          <ac:grpSpMkLst>
            <pc:docMk/>
            <pc:sldMk cId="0" sldId="302"/>
            <ac:grpSpMk id="51" creationId="{C8B50EBA-9357-9C11-3259-D9A8A91986BB}"/>
          </ac:grpSpMkLst>
        </pc:grpChg>
        <pc:grpChg chg="add del mod">
          <ac:chgData name="De Cock Jitse" userId="9cc8e242-c866-4cc7-a24e-e9b48782583a" providerId="ADAL" clId="{2518181E-7B8E-4390-B55E-0CCFD3DA6949}" dt="2023-11-06T22:44:23.196" v="5470" actId="478"/>
          <ac:grpSpMkLst>
            <pc:docMk/>
            <pc:sldMk cId="0" sldId="302"/>
            <ac:grpSpMk id="54" creationId="{BF6705E8-004A-F03F-B04A-11BB421F03B0}"/>
          </ac:grpSpMkLst>
        </pc:grpChg>
        <pc:grpChg chg="add del mod">
          <ac:chgData name="De Cock Jitse" userId="9cc8e242-c866-4cc7-a24e-e9b48782583a" providerId="ADAL" clId="{2518181E-7B8E-4390-B55E-0CCFD3DA6949}" dt="2023-11-06T22:44:23.196" v="5470" actId="478"/>
          <ac:grpSpMkLst>
            <pc:docMk/>
            <pc:sldMk cId="0" sldId="302"/>
            <ac:grpSpMk id="57" creationId="{408394C3-7592-65A3-650E-706ED7391ADD}"/>
          </ac:grpSpMkLst>
        </pc:grpChg>
        <pc:grpChg chg="add del mod">
          <ac:chgData name="De Cock Jitse" userId="9cc8e242-c866-4cc7-a24e-e9b48782583a" providerId="ADAL" clId="{2518181E-7B8E-4390-B55E-0CCFD3DA6949}" dt="2023-11-06T22:44:23.196" v="5470" actId="478"/>
          <ac:grpSpMkLst>
            <pc:docMk/>
            <pc:sldMk cId="0" sldId="302"/>
            <ac:grpSpMk id="60" creationId="{F331EA5D-B945-6189-0741-5B4FD9A613D7}"/>
          </ac:grpSpMkLst>
        </pc:grpChg>
        <pc:grpChg chg="add del mod">
          <ac:chgData name="De Cock Jitse" userId="9cc8e242-c866-4cc7-a24e-e9b48782583a" providerId="ADAL" clId="{2518181E-7B8E-4390-B55E-0CCFD3DA6949}" dt="2023-11-06T22:44:23.196" v="5470" actId="478"/>
          <ac:grpSpMkLst>
            <pc:docMk/>
            <pc:sldMk cId="0" sldId="302"/>
            <ac:grpSpMk id="63" creationId="{726060C0-9248-1562-E6C2-5D1E0826CB1A}"/>
          </ac:grpSpMkLst>
        </pc:grpChg>
        <pc:grpChg chg="add mod">
          <ac:chgData name="De Cock Jitse" userId="9cc8e242-c866-4cc7-a24e-e9b48782583a" providerId="ADAL" clId="{2518181E-7B8E-4390-B55E-0CCFD3DA6949}" dt="2023-11-06T22:48:41.577" v="5545" actId="1076"/>
          <ac:grpSpMkLst>
            <pc:docMk/>
            <pc:sldMk cId="0" sldId="302"/>
            <ac:grpSpMk id="974" creationId="{13F5BD5E-FE1D-0422-25A7-8B339515B1AF}"/>
          </ac:grpSpMkLst>
        </pc:grpChg>
        <pc:grpChg chg="add mod">
          <ac:chgData name="De Cock Jitse" userId="9cc8e242-c866-4cc7-a24e-e9b48782583a" providerId="ADAL" clId="{2518181E-7B8E-4390-B55E-0CCFD3DA6949}" dt="2023-11-06T22:48:41.577" v="5545" actId="1076"/>
          <ac:grpSpMkLst>
            <pc:docMk/>
            <pc:sldMk cId="0" sldId="302"/>
            <ac:grpSpMk id="977" creationId="{613BB3DA-972E-3F5A-0AEF-1ED9EC639F2A}"/>
          </ac:grpSpMkLst>
        </pc:grpChg>
        <pc:grpChg chg="add mod">
          <ac:chgData name="De Cock Jitse" userId="9cc8e242-c866-4cc7-a24e-e9b48782583a" providerId="ADAL" clId="{2518181E-7B8E-4390-B55E-0CCFD3DA6949}" dt="2023-11-06T22:48:41.577" v="5545" actId="1076"/>
          <ac:grpSpMkLst>
            <pc:docMk/>
            <pc:sldMk cId="0" sldId="302"/>
            <ac:grpSpMk id="980" creationId="{2CC43574-4904-C906-7F9F-5435A1376FA0}"/>
          </ac:grpSpMkLst>
        </pc:grpChg>
        <pc:grpChg chg="add mod">
          <ac:chgData name="De Cock Jitse" userId="9cc8e242-c866-4cc7-a24e-e9b48782583a" providerId="ADAL" clId="{2518181E-7B8E-4390-B55E-0CCFD3DA6949}" dt="2023-11-06T22:48:41.577" v="5545" actId="1076"/>
          <ac:grpSpMkLst>
            <pc:docMk/>
            <pc:sldMk cId="0" sldId="302"/>
            <ac:grpSpMk id="983" creationId="{1A139660-DCD2-E85B-6766-6C47A79C0D5F}"/>
          </ac:grpSpMkLst>
        </pc:grpChg>
        <pc:grpChg chg="add mod">
          <ac:chgData name="De Cock Jitse" userId="9cc8e242-c866-4cc7-a24e-e9b48782583a" providerId="ADAL" clId="{2518181E-7B8E-4390-B55E-0CCFD3DA6949}" dt="2023-11-06T22:48:41.577" v="5545" actId="1076"/>
          <ac:grpSpMkLst>
            <pc:docMk/>
            <pc:sldMk cId="0" sldId="302"/>
            <ac:grpSpMk id="986" creationId="{BD4119D5-9201-A9D8-28F7-C6FEF6985DC1}"/>
          </ac:grpSpMkLst>
        </pc:grpChg>
        <pc:grpChg chg="add mod">
          <ac:chgData name="De Cock Jitse" userId="9cc8e242-c866-4cc7-a24e-e9b48782583a" providerId="ADAL" clId="{2518181E-7B8E-4390-B55E-0CCFD3DA6949}" dt="2023-11-06T22:48:41.577" v="5545" actId="1076"/>
          <ac:grpSpMkLst>
            <pc:docMk/>
            <pc:sldMk cId="0" sldId="302"/>
            <ac:grpSpMk id="989" creationId="{0CD60DFB-F9C6-69B6-F362-D12931DFAD74}"/>
          </ac:grpSpMkLst>
        </pc:grpChg>
        <pc:grpChg chg="add mod">
          <ac:chgData name="De Cock Jitse" userId="9cc8e242-c866-4cc7-a24e-e9b48782583a" providerId="ADAL" clId="{2518181E-7B8E-4390-B55E-0CCFD3DA6949}" dt="2023-11-06T22:48:41.577" v="5545" actId="1076"/>
          <ac:grpSpMkLst>
            <pc:docMk/>
            <pc:sldMk cId="0" sldId="302"/>
            <ac:grpSpMk id="992" creationId="{A1A877C8-79F5-3F12-050B-5C0292F120CB}"/>
          </ac:grpSpMkLst>
        </pc:grpChg>
        <pc:grpChg chg="add mod">
          <ac:chgData name="De Cock Jitse" userId="9cc8e242-c866-4cc7-a24e-e9b48782583a" providerId="ADAL" clId="{2518181E-7B8E-4390-B55E-0CCFD3DA6949}" dt="2023-11-06T22:48:41.577" v="5545" actId="1076"/>
          <ac:grpSpMkLst>
            <pc:docMk/>
            <pc:sldMk cId="0" sldId="302"/>
            <ac:grpSpMk id="995" creationId="{0ACC3BE7-3845-FA50-A3B0-8A78E5E15C9B}"/>
          </ac:grpSpMkLst>
        </pc:grpChg>
        <pc:grpChg chg="add mod">
          <ac:chgData name="De Cock Jitse" userId="9cc8e242-c866-4cc7-a24e-e9b48782583a" providerId="ADAL" clId="{2518181E-7B8E-4390-B55E-0CCFD3DA6949}" dt="2023-11-06T22:48:41.577" v="5545" actId="1076"/>
          <ac:grpSpMkLst>
            <pc:docMk/>
            <pc:sldMk cId="0" sldId="302"/>
            <ac:grpSpMk id="1003" creationId="{1891D665-D93A-2F67-9243-7884E0733AFF}"/>
          </ac:grpSpMkLst>
        </pc:grpChg>
        <pc:grpChg chg="add mod">
          <ac:chgData name="De Cock Jitse" userId="9cc8e242-c866-4cc7-a24e-e9b48782583a" providerId="ADAL" clId="{2518181E-7B8E-4390-B55E-0CCFD3DA6949}" dt="2023-11-06T22:48:41.577" v="5545" actId="1076"/>
          <ac:grpSpMkLst>
            <pc:docMk/>
            <pc:sldMk cId="0" sldId="302"/>
            <ac:grpSpMk id="1006" creationId="{2937E278-643B-DFF0-B62A-567720BD977E}"/>
          </ac:grpSpMkLst>
        </pc:grpChg>
        <pc:grpChg chg="add mod">
          <ac:chgData name="De Cock Jitse" userId="9cc8e242-c866-4cc7-a24e-e9b48782583a" providerId="ADAL" clId="{2518181E-7B8E-4390-B55E-0CCFD3DA6949}" dt="2023-11-06T22:48:41.577" v="5545" actId="1076"/>
          <ac:grpSpMkLst>
            <pc:docMk/>
            <pc:sldMk cId="0" sldId="302"/>
            <ac:grpSpMk id="1009" creationId="{5F4BD50B-7CE4-A57A-C8F6-107AD48606B2}"/>
          </ac:grpSpMkLst>
        </pc:grpChg>
        <pc:grpChg chg="add mod">
          <ac:chgData name="De Cock Jitse" userId="9cc8e242-c866-4cc7-a24e-e9b48782583a" providerId="ADAL" clId="{2518181E-7B8E-4390-B55E-0CCFD3DA6949}" dt="2023-11-06T22:48:41.577" v="5545" actId="1076"/>
          <ac:grpSpMkLst>
            <pc:docMk/>
            <pc:sldMk cId="0" sldId="302"/>
            <ac:grpSpMk id="1012" creationId="{31EC47D7-6F2D-5BAF-A67D-53BED53A7B59}"/>
          </ac:grpSpMkLst>
        </pc:grpChg>
        <pc:grpChg chg="add mod">
          <ac:chgData name="De Cock Jitse" userId="9cc8e242-c866-4cc7-a24e-e9b48782583a" providerId="ADAL" clId="{2518181E-7B8E-4390-B55E-0CCFD3DA6949}" dt="2023-11-06T22:48:41.577" v="5545" actId="1076"/>
          <ac:grpSpMkLst>
            <pc:docMk/>
            <pc:sldMk cId="0" sldId="302"/>
            <ac:grpSpMk id="1015" creationId="{427061C7-5111-3E7D-0170-AC2949A722EF}"/>
          </ac:grpSpMkLst>
        </pc:grpChg>
        <pc:grpChg chg="del">
          <ac:chgData name="De Cock Jitse" userId="9cc8e242-c866-4cc7-a24e-e9b48782583a" providerId="ADAL" clId="{2518181E-7B8E-4390-B55E-0CCFD3DA6949}" dt="2023-11-05T20:30:58.152" v="1801" actId="478"/>
          <ac:grpSpMkLst>
            <pc:docMk/>
            <pc:sldMk cId="0" sldId="302"/>
            <ac:grpSpMk id="1020" creationId="{00000000-0000-0000-0000-000000000000}"/>
          </ac:grpSpMkLst>
        </pc:grpChg>
        <pc:grpChg chg="add mod">
          <ac:chgData name="De Cock Jitse" userId="9cc8e242-c866-4cc7-a24e-e9b48782583a" providerId="ADAL" clId="{2518181E-7B8E-4390-B55E-0CCFD3DA6949}" dt="2023-11-06T22:48:41.577" v="5545" actId="1076"/>
          <ac:grpSpMkLst>
            <pc:docMk/>
            <pc:sldMk cId="0" sldId="302"/>
            <ac:grpSpMk id="1021" creationId="{92953735-9469-246C-E0E6-169CE10336EB}"/>
          </ac:grpSpMkLst>
        </pc:grpChg>
        <pc:grpChg chg="add mod">
          <ac:chgData name="De Cock Jitse" userId="9cc8e242-c866-4cc7-a24e-e9b48782583a" providerId="ADAL" clId="{2518181E-7B8E-4390-B55E-0CCFD3DA6949}" dt="2023-11-06T22:48:41.577" v="5545" actId="1076"/>
          <ac:grpSpMkLst>
            <pc:docMk/>
            <pc:sldMk cId="0" sldId="302"/>
            <ac:grpSpMk id="1088" creationId="{C8CE0D0C-8EE3-098B-8692-E54E85F05553}"/>
          </ac:grpSpMkLst>
        </pc:grpChg>
        <pc:grpChg chg="add mod">
          <ac:chgData name="De Cock Jitse" userId="9cc8e242-c866-4cc7-a24e-e9b48782583a" providerId="ADAL" clId="{2518181E-7B8E-4390-B55E-0CCFD3DA6949}" dt="2023-11-06T22:48:41.577" v="5545" actId="1076"/>
          <ac:grpSpMkLst>
            <pc:docMk/>
            <pc:sldMk cId="0" sldId="302"/>
            <ac:grpSpMk id="1091" creationId="{34FD6A2A-787E-ADE3-996D-224110D95E17}"/>
          </ac:grpSpMkLst>
        </pc:grpChg>
        <pc:grpChg chg="add mod">
          <ac:chgData name="De Cock Jitse" userId="9cc8e242-c866-4cc7-a24e-e9b48782583a" providerId="ADAL" clId="{2518181E-7B8E-4390-B55E-0CCFD3DA6949}" dt="2023-11-06T22:48:41.577" v="5545" actId="1076"/>
          <ac:grpSpMkLst>
            <pc:docMk/>
            <pc:sldMk cId="0" sldId="302"/>
            <ac:grpSpMk id="1094" creationId="{642443BE-367F-D9B0-6287-9A59EE3764F4}"/>
          </ac:grpSpMkLst>
        </pc:grpChg>
        <pc:grpChg chg="add mod">
          <ac:chgData name="De Cock Jitse" userId="9cc8e242-c866-4cc7-a24e-e9b48782583a" providerId="ADAL" clId="{2518181E-7B8E-4390-B55E-0CCFD3DA6949}" dt="2023-11-06T22:48:41.577" v="5545" actId="1076"/>
          <ac:grpSpMkLst>
            <pc:docMk/>
            <pc:sldMk cId="0" sldId="302"/>
            <ac:grpSpMk id="1097" creationId="{0F7D0783-1100-2B2C-F400-4AD40066365A}"/>
          </ac:grpSpMkLst>
        </pc:grpChg>
        <pc:grpChg chg="add mod">
          <ac:chgData name="De Cock Jitse" userId="9cc8e242-c866-4cc7-a24e-e9b48782583a" providerId="ADAL" clId="{2518181E-7B8E-4390-B55E-0CCFD3DA6949}" dt="2023-11-06T22:48:41.577" v="5545" actId="1076"/>
          <ac:grpSpMkLst>
            <pc:docMk/>
            <pc:sldMk cId="0" sldId="302"/>
            <ac:grpSpMk id="1100" creationId="{D70AEEE7-2170-B008-DF91-D8A16DA14F84}"/>
          </ac:grpSpMkLst>
        </pc:grpChg>
        <pc:grpChg chg="add mod">
          <ac:chgData name="De Cock Jitse" userId="9cc8e242-c866-4cc7-a24e-e9b48782583a" providerId="ADAL" clId="{2518181E-7B8E-4390-B55E-0CCFD3DA6949}" dt="2023-11-06T22:48:41.577" v="5545" actId="1076"/>
          <ac:grpSpMkLst>
            <pc:docMk/>
            <pc:sldMk cId="0" sldId="302"/>
            <ac:grpSpMk id="1103" creationId="{0E71471B-ADA1-FC9F-C95A-3D0304B385C1}"/>
          </ac:grpSpMkLst>
        </pc:grpChg>
        <pc:grpChg chg="add mod">
          <ac:chgData name="De Cock Jitse" userId="9cc8e242-c866-4cc7-a24e-e9b48782583a" providerId="ADAL" clId="{2518181E-7B8E-4390-B55E-0CCFD3DA6949}" dt="2023-11-06T22:48:41.577" v="5545" actId="1076"/>
          <ac:grpSpMkLst>
            <pc:docMk/>
            <pc:sldMk cId="0" sldId="302"/>
            <ac:grpSpMk id="1106" creationId="{A9333347-B013-C7B1-220F-0743E8256255}"/>
          </ac:grpSpMkLst>
        </pc:grpChg>
        <pc:grpChg chg="add mod">
          <ac:chgData name="De Cock Jitse" userId="9cc8e242-c866-4cc7-a24e-e9b48782583a" providerId="ADAL" clId="{2518181E-7B8E-4390-B55E-0CCFD3DA6949}" dt="2023-11-06T22:48:41.577" v="5545" actId="1076"/>
          <ac:grpSpMkLst>
            <pc:docMk/>
            <pc:sldMk cId="0" sldId="302"/>
            <ac:grpSpMk id="1109" creationId="{7C1D7A12-BC04-11B8-312E-F58F489AADD8}"/>
          </ac:grpSpMkLst>
        </pc:grpChg>
        <pc:grpChg chg="del">
          <ac:chgData name="De Cock Jitse" userId="9cc8e242-c866-4cc7-a24e-e9b48782583a" providerId="ADAL" clId="{2518181E-7B8E-4390-B55E-0CCFD3DA6949}" dt="2023-11-05T20:12:32.272" v="1425" actId="478"/>
          <ac:grpSpMkLst>
            <pc:docMk/>
            <pc:sldMk cId="0" sldId="302"/>
            <ac:grpSpMk id="1143" creationId="{00000000-0000-0000-0000-000000000000}"/>
          </ac:grpSpMkLst>
        </pc:grpChg>
        <pc:grpChg chg="del">
          <ac:chgData name="De Cock Jitse" userId="9cc8e242-c866-4cc7-a24e-e9b48782583a" providerId="ADAL" clId="{2518181E-7B8E-4390-B55E-0CCFD3DA6949}" dt="2023-11-05T20:12:34.566" v="1428" actId="478"/>
          <ac:grpSpMkLst>
            <pc:docMk/>
            <pc:sldMk cId="0" sldId="302"/>
            <ac:grpSpMk id="1146" creationId="{00000000-0000-0000-0000-000000000000}"/>
          </ac:grpSpMkLst>
        </pc:grpChg>
        <pc:grpChg chg="mod">
          <ac:chgData name="De Cock Jitse" userId="9cc8e242-c866-4cc7-a24e-e9b48782583a" providerId="ADAL" clId="{2518181E-7B8E-4390-B55E-0CCFD3DA6949}" dt="2023-11-07T11:56:45.282" v="6243" actId="1076"/>
          <ac:grpSpMkLst>
            <pc:docMk/>
            <pc:sldMk cId="0" sldId="302"/>
            <ac:grpSpMk id="1149" creationId="{00000000-0000-0000-0000-000000000000}"/>
          </ac:grpSpMkLst>
        </pc:grpChg>
        <pc:picChg chg="add mod">
          <ac:chgData name="De Cock Jitse" userId="9cc8e242-c866-4cc7-a24e-e9b48782583a" providerId="ADAL" clId="{2518181E-7B8E-4390-B55E-0CCFD3DA6949}" dt="2023-11-05T20:30:47.190" v="1798" actId="1076"/>
          <ac:picMkLst>
            <pc:docMk/>
            <pc:sldMk cId="0" sldId="302"/>
            <ac:picMk id="13" creationId="{C1D9CC22-DD9D-856D-2842-C6C48B8DAFE1}"/>
          </ac:picMkLst>
        </pc:picChg>
        <pc:picChg chg="del">
          <ac:chgData name="De Cock Jitse" userId="9cc8e242-c866-4cc7-a24e-e9b48782583a" providerId="ADAL" clId="{2518181E-7B8E-4390-B55E-0CCFD3DA6949}" dt="2023-11-05T20:30:42.019" v="1795" actId="478"/>
          <ac:picMkLst>
            <pc:docMk/>
            <pc:sldMk cId="0" sldId="302"/>
            <ac:picMk id="1018" creationId="{00000000-0000-0000-0000-000000000000}"/>
          </ac:picMkLst>
        </pc:picChg>
        <pc:cxnChg chg="add mod">
          <ac:chgData name="De Cock Jitse" userId="9cc8e242-c866-4cc7-a24e-e9b48782583a" providerId="ADAL" clId="{2518181E-7B8E-4390-B55E-0CCFD3DA6949}" dt="2023-11-07T11:56:45.282" v="6243" actId="1076"/>
          <ac:cxnSpMkLst>
            <pc:docMk/>
            <pc:sldMk cId="0" sldId="302"/>
            <ac:cxnSpMk id="14" creationId="{33AEE37F-57C7-5956-9B30-ABE8197F80D7}"/>
          </ac:cxnSpMkLst>
        </pc:cxnChg>
        <pc:cxnChg chg="add del mod">
          <ac:chgData name="De Cock Jitse" userId="9cc8e242-c866-4cc7-a24e-e9b48782583a" providerId="ADAL" clId="{2518181E-7B8E-4390-B55E-0CCFD3DA6949}" dt="2023-11-07T11:54:39.457" v="6218" actId="478"/>
          <ac:cxnSpMkLst>
            <pc:docMk/>
            <pc:sldMk cId="0" sldId="302"/>
            <ac:cxnSpMk id="15" creationId="{A27CCBC7-08FF-5ACF-8F23-7F97E85C5E4A}"/>
          </ac:cxnSpMkLst>
        </pc:cxnChg>
        <pc:cxnChg chg="add mod">
          <ac:chgData name="De Cock Jitse" userId="9cc8e242-c866-4cc7-a24e-e9b48782583a" providerId="ADAL" clId="{2518181E-7B8E-4390-B55E-0CCFD3DA6949}" dt="2023-11-07T11:56:45.282" v="6243" actId="1076"/>
          <ac:cxnSpMkLst>
            <pc:docMk/>
            <pc:sldMk cId="0" sldId="302"/>
            <ac:cxnSpMk id="16" creationId="{DE615ABF-0641-9A00-4DEF-442832C587C9}"/>
          </ac:cxnSpMkLst>
        </pc:cxnChg>
        <pc:cxnChg chg="add del mod">
          <ac:chgData name="De Cock Jitse" userId="9cc8e242-c866-4cc7-a24e-e9b48782583a" providerId="ADAL" clId="{2518181E-7B8E-4390-B55E-0CCFD3DA6949}" dt="2023-11-06T22:44:23.196" v="5470" actId="478"/>
          <ac:cxnSpMkLst>
            <pc:docMk/>
            <pc:sldMk cId="0" sldId="302"/>
            <ac:cxnSpMk id="19" creationId="{E352411A-5A94-F2C2-4A78-BFDB7BA65A31}"/>
          </ac:cxnSpMkLst>
        </pc:cxnChg>
        <pc:cxnChg chg="add del mod">
          <ac:chgData name="De Cock Jitse" userId="9cc8e242-c866-4cc7-a24e-e9b48782583a" providerId="ADAL" clId="{2518181E-7B8E-4390-B55E-0CCFD3DA6949}" dt="2023-11-06T22:44:23.196" v="5470" actId="478"/>
          <ac:cxnSpMkLst>
            <pc:docMk/>
            <pc:sldMk cId="0" sldId="302"/>
            <ac:cxnSpMk id="20" creationId="{1E3E2204-F2A6-ADF8-F19D-0902877834F5}"/>
          </ac:cxnSpMkLst>
        </pc:cxnChg>
        <pc:cxnChg chg="add del mod">
          <ac:chgData name="De Cock Jitse" userId="9cc8e242-c866-4cc7-a24e-e9b48782583a" providerId="ADAL" clId="{2518181E-7B8E-4390-B55E-0CCFD3DA6949}" dt="2023-11-06T22:44:23.196" v="5470" actId="478"/>
          <ac:cxnSpMkLst>
            <pc:docMk/>
            <pc:sldMk cId="0" sldId="302"/>
            <ac:cxnSpMk id="21" creationId="{96AB40A3-2B01-ACA0-5EC9-35BC130EFC60}"/>
          </ac:cxnSpMkLst>
        </pc:cxnChg>
        <pc:cxnChg chg="add del mod">
          <ac:chgData name="De Cock Jitse" userId="9cc8e242-c866-4cc7-a24e-e9b48782583a" providerId="ADAL" clId="{2518181E-7B8E-4390-B55E-0CCFD3DA6949}" dt="2023-11-06T22:44:23.196" v="5470" actId="478"/>
          <ac:cxnSpMkLst>
            <pc:docMk/>
            <pc:sldMk cId="0" sldId="302"/>
            <ac:cxnSpMk id="22" creationId="{05839C78-D498-6661-B039-B125340277BB}"/>
          </ac:cxnSpMkLst>
        </pc:cxnChg>
        <pc:cxnChg chg="add del mod">
          <ac:chgData name="De Cock Jitse" userId="9cc8e242-c866-4cc7-a24e-e9b48782583a" providerId="ADAL" clId="{2518181E-7B8E-4390-B55E-0CCFD3DA6949}" dt="2023-11-06T22:44:23.196" v="5470" actId="478"/>
          <ac:cxnSpMkLst>
            <pc:docMk/>
            <pc:sldMk cId="0" sldId="302"/>
            <ac:cxnSpMk id="23" creationId="{260265EA-237D-8F5A-7975-C6A54DA49B78}"/>
          </ac:cxnSpMkLst>
        </pc:cxnChg>
        <pc:cxnChg chg="add del mod">
          <ac:chgData name="De Cock Jitse" userId="9cc8e242-c866-4cc7-a24e-e9b48782583a" providerId="ADAL" clId="{2518181E-7B8E-4390-B55E-0CCFD3DA6949}" dt="2023-11-06T22:44:23.196" v="5470" actId="478"/>
          <ac:cxnSpMkLst>
            <pc:docMk/>
            <pc:sldMk cId="0" sldId="302"/>
            <ac:cxnSpMk id="962" creationId="{FBAF86FF-75BD-BE3F-C324-CC6B97CC2FBB}"/>
          </ac:cxnSpMkLst>
        </pc:cxnChg>
        <pc:cxnChg chg="add del mod">
          <ac:chgData name="De Cock Jitse" userId="9cc8e242-c866-4cc7-a24e-e9b48782583a" providerId="ADAL" clId="{2518181E-7B8E-4390-B55E-0CCFD3DA6949}" dt="2023-11-06T22:44:23.196" v="5470" actId="478"/>
          <ac:cxnSpMkLst>
            <pc:docMk/>
            <pc:sldMk cId="0" sldId="302"/>
            <ac:cxnSpMk id="963" creationId="{EAED7DB9-61F9-1057-5244-A14884EE18D7}"/>
          </ac:cxnSpMkLst>
        </pc:cxnChg>
        <pc:cxnChg chg="add del mod">
          <ac:chgData name="De Cock Jitse" userId="9cc8e242-c866-4cc7-a24e-e9b48782583a" providerId="ADAL" clId="{2518181E-7B8E-4390-B55E-0CCFD3DA6949}" dt="2023-11-06T22:44:23.196" v="5470" actId="478"/>
          <ac:cxnSpMkLst>
            <pc:docMk/>
            <pc:sldMk cId="0" sldId="302"/>
            <ac:cxnSpMk id="964" creationId="{8DF8C67B-AF0B-314A-2C60-FE4CB11D845D}"/>
          </ac:cxnSpMkLst>
        </pc:cxnChg>
        <pc:cxnChg chg="add del mod">
          <ac:chgData name="De Cock Jitse" userId="9cc8e242-c866-4cc7-a24e-e9b48782583a" providerId="ADAL" clId="{2518181E-7B8E-4390-B55E-0CCFD3DA6949}" dt="2023-11-06T22:44:23.196" v="5470" actId="478"/>
          <ac:cxnSpMkLst>
            <pc:docMk/>
            <pc:sldMk cId="0" sldId="302"/>
            <ac:cxnSpMk id="965" creationId="{8EAB0372-3A46-8440-AB17-D8128284B17D}"/>
          </ac:cxnSpMkLst>
        </pc:cxnChg>
        <pc:cxnChg chg="add del mod">
          <ac:chgData name="De Cock Jitse" userId="9cc8e242-c866-4cc7-a24e-e9b48782583a" providerId="ADAL" clId="{2518181E-7B8E-4390-B55E-0CCFD3DA6949}" dt="2023-11-06T22:44:23.196" v="5470" actId="478"/>
          <ac:cxnSpMkLst>
            <pc:docMk/>
            <pc:sldMk cId="0" sldId="302"/>
            <ac:cxnSpMk id="966" creationId="{AFCC43E7-ED22-63D3-CBE4-21B221F5DC45}"/>
          </ac:cxnSpMkLst>
        </pc:cxnChg>
        <pc:cxnChg chg="add del mod">
          <ac:chgData name="De Cock Jitse" userId="9cc8e242-c866-4cc7-a24e-e9b48782583a" providerId="ADAL" clId="{2518181E-7B8E-4390-B55E-0CCFD3DA6949}" dt="2023-11-06T22:44:23.196" v="5470" actId="478"/>
          <ac:cxnSpMkLst>
            <pc:docMk/>
            <pc:sldMk cId="0" sldId="302"/>
            <ac:cxnSpMk id="967" creationId="{459EF19C-7479-D028-2351-19C3B24C5373}"/>
          </ac:cxnSpMkLst>
        </pc:cxnChg>
        <pc:cxnChg chg="add del mod">
          <ac:chgData name="De Cock Jitse" userId="9cc8e242-c866-4cc7-a24e-e9b48782583a" providerId="ADAL" clId="{2518181E-7B8E-4390-B55E-0CCFD3DA6949}" dt="2023-11-06T22:44:23.196" v="5470" actId="478"/>
          <ac:cxnSpMkLst>
            <pc:docMk/>
            <pc:sldMk cId="0" sldId="302"/>
            <ac:cxnSpMk id="968" creationId="{31D3E173-EBDC-CC40-5416-71FFAD64DF86}"/>
          </ac:cxnSpMkLst>
        </pc:cxnChg>
        <pc:cxnChg chg="add del mod">
          <ac:chgData name="De Cock Jitse" userId="9cc8e242-c866-4cc7-a24e-e9b48782583a" providerId="ADAL" clId="{2518181E-7B8E-4390-B55E-0CCFD3DA6949}" dt="2023-11-06T22:44:23.196" v="5470" actId="478"/>
          <ac:cxnSpMkLst>
            <pc:docMk/>
            <pc:sldMk cId="0" sldId="302"/>
            <ac:cxnSpMk id="969" creationId="{65A67532-1244-0864-0DE3-167A503E2251}"/>
          </ac:cxnSpMkLst>
        </pc:cxnChg>
        <pc:cxnChg chg="add del mod">
          <ac:chgData name="De Cock Jitse" userId="9cc8e242-c866-4cc7-a24e-e9b48782583a" providerId="ADAL" clId="{2518181E-7B8E-4390-B55E-0CCFD3DA6949}" dt="2023-11-06T22:44:23.196" v="5470" actId="478"/>
          <ac:cxnSpMkLst>
            <pc:docMk/>
            <pc:sldMk cId="0" sldId="302"/>
            <ac:cxnSpMk id="970" creationId="{16982709-AFA6-E7E8-F386-8EA3B70D85E9}"/>
          </ac:cxnSpMkLst>
        </pc:cxnChg>
        <pc:cxnChg chg="add del mod">
          <ac:chgData name="De Cock Jitse" userId="9cc8e242-c866-4cc7-a24e-e9b48782583a" providerId="ADAL" clId="{2518181E-7B8E-4390-B55E-0CCFD3DA6949}" dt="2023-11-06T22:44:23.196" v="5470" actId="478"/>
          <ac:cxnSpMkLst>
            <pc:docMk/>
            <pc:sldMk cId="0" sldId="302"/>
            <ac:cxnSpMk id="971" creationId="{C965CFE3-2397-DF17-BD80-BC41FDA44041}"/>
          </ac:cxnSpMkLst>
        </pc:cxnChg>
        <pc:cxnChg chg="add del mod">
          <ac:chgData name="De Cock Jitse" userId="9cc8e242-c866-4cc7-a24e-e9b48782583a" providerId="ADAL" clId="{2518181E-7B8E-4390-B55E-0CCFD3DA6949}" dt="2023-11-06T22:44:23.196" v="5470" actId="478"/>
          <ac:cxnSpMkLst>
            <pc:docMk/>
            <pc:sldMk cId="0" sldId="302"/>
            <ac:cxnSpMk id="972" creationId="{C9E0CBEE-CF20-164B-059D-271313C84153}"/>
          </ac:cxnSpMkLst>
        </pc:cxnChg>
        <pc:cxnChg chg="add mod">
          <ac:chgData name="De Cock Jitse" userId="9cc8e242-c866-4cc7-a24e-e9b48782583a" providerId="ADAL" clId="{2518181E-7B8E-4390-B55E-0CCFD3DA6949}" dt="2023-11-06T22:48:41.577" v="5545" actId="1076"/>
          <ac:cxnSpMkLst>
            <pc:docMk/>
            <pc:sldMk cId="0" sldId="302"/>
            <ac:cxnSpMk id="998" creationId="{57D069E0-46CC-94FA-A3FC-7F2BDD8671DF}"/>
          </ac:cxnSpMkLst>
        </pc:cxnChg>
        <pc:cxnChg chg="add mod">
          <ac:chgData name="De Cock Jitse" userId="9cc8e242-c866-4cc7-a24e-e9b48782583a" providerId="ADAL" clId="{2518181E-7B8E-4390-B55E-0CCFD3DA6949}" dt="2023-11-06T22:48:41.577" v="5545" actId="1076"/>
          <ac:cxnSpMkLst>
            <pc:docMk/>
            <pc:sldMk cId="0" sldId="302"/>
            <ac:cxnSpMk id="999" creationId="{2688F4DD-1EA6-2EF0-7F74-FFC043313D0F}"/>
          </ac:cxnSpMkLst>
        </pc:cxnChg>
        <pc:cxnChg chg="add mod">
          <ac:chgData name="De Cock Jitse" userId="9cc8e242-c866-4cc7-a24e-e9b48782583a" providerId="ADAL" clId="{2518181E-7B8E-4390-B55E-0CCFD3DA6949}" dt="2023-11-06T22:48:41.577" v="5545" actId="1076"/>
          <ac:cxnSpMkLst>
            <pc:docMk/>
            <pc:sldMk cId="0" sldId="302"/>
            <ac:cxnSpMk id="1000" creationId="{972E8064-421D-C987-1933-B96CAFCD46B5}"/>
          </ac:cxnSpMkLst>
        </pc:cxnChg>
        <pc:cxnChg chg="add mod">
          <ac:chgData name="De Cock Jitse" userId="9cc8e242-c866-4cc7-a24e-e9b48782583a" providerId="ADAL" clId="{2518181E-7B8E-4390-B55E-0CCFD3DA6949}" dt="2023-11-06T22:48:41.577" v="5545" actId="1076"/>
          <ac:cxnSpMkLst>
            <pc:docMk/>
            <pc:sldMk cId="0" sldId="302"/>
            <ac:cxnSpMk id="1001" creationId="{1E1286EF-2C29-D5F6-C316-CEE1E07D25FD}"/>
          </ac:cxnSpMkLst>
        </pc:cxnChg>
        <pc:cxnChg chg="add mod">
          <ac:chgData name="De Cock Jitse" userId="9cc8e242-c866-4cc7-a24e-e9b48782583a" providerId="ADAL" clId="{2518181E-7B8E-4390-B55E-0CCFD3DA6949}" dt="2023-11-06T22:48:41.577" v="5545" actId="1076"/>
          <ac:cxnSpMkLst>
            <pc:docMk/>
            <pc:sldMk cId="0" sldId="302"/>
            <ac:cxnSpMk id="1002" creationId="{327DE09E-B861-B6B3-8DFD-CBB72B0A5516}"/>
          </ac:cxnSpMkLst>
        </pc:cxnChg>
        <pc:cxnChg chg="mod">
          <ac:chgData name="De Cock Jitse" userId="9cc8e242-c866-4cc7-a24e-e9b48782583a" providerId="ADAL" clId="{2518181E-7B8E-4390-B55E-0CCFD3DA6949}" dt="2023-11-05T20:30:58.152" v="1801" actId="478"/>
          <ac:cxnSpMkLst>
            <pc:docMk/>
            <pc:sldMk cId="0" sldId="302"/>
            <ac:cxnSpMk id="1030"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031"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041"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042"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049"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056"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065"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072"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083"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084"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085"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086"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102"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104"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105" creationId="{00000000-0000-0000-0000-000000000000}"/>
          </ac:cxnSpMkLst>
        </pc:cxnChg>
        <pc:cxnChg chg="add mod">
          <ac:chgData name="De Cock Jitse" userId="9cc8e242-c866-4cc7-a24e-e9b48782583a" providerId="ADAL" clId="{2518181E-7B8E-4390-B55E-0CCFD3DA6949}" dt="2023-11-06T22:48:41.577" v="5545" actId="1076"/>
          <ac:cxnSpMkLst>
            <pc:docMk/>
            <pc:sldMk cId="0" sldId="302"/>
            <ac:cxnSpMk id="1112" creationId="{A61934C8-9657-1D62-6C5E-1FD6F9D6FFC0}"/>
          </ac:cxnSpMkLst>
        </pc:cxnChg>
        <pc:cxnChg chg="add mod">
          <ac:chgData name="De Cock Jitse" userId="9cc8e242-c866-4cc7-a24e-e9b48782583a" providerId="ADAL" clId="{2518181E-7B8E-4390-B55E-0CCFD3DA6949}" dt="2023-11-06T22:48:41.577" v="5545" actId="1076"/>
          <ac:cxnSpMkLst>
            <pc:docMk/>
            <pc:sldMk cId="0" sldId="302"/>
            <ac:cxnSpMk id="1113" creationId="{7B94E460-478C-B0BF-7CA5-49924E94E7B7}"/>
          </ac:cxnSpMkLst>
        </pc:cxnChg>
        <pc:cxnChg chg="add mod">
          <ac:chgData name="De Cock Jitse" userId="9cc8e242-c866-4cc7-a24e-e9b48782583a" providerId="ADAL" clId="{2518181E-7B8E-4390-B55E-0CCFD3DA6949}" dt="2023-11-06T22:48:41.577" v="5545" actId="1076"/>
          <ac:cxnSpMkLst>
            <pc:docMk/>
            <pc:sldMk cId="0" sldId="302"/>
            <ac:cxnSpMk id="1114" creationId="{564AC0AB-66AF-C59B-5C1E-7A74DB77B0B8}"/>
          </ac:cxnSpMkLst>
        </pc:cxnChg>
        <pc:cxnChg chg="add mod">
          <ac:chgData name="De Cock Jitse" userId="9cc8e242-c866-4cc7-a24e-e9b48782583a" providerId="ADAL" clId="{2518181E-7B8E-4390-B55E-0CCFD3DA6949}" dt="2023-11-06T22:48:41.577" v="5545" actId="1076"/>
          <ac:cxnSpMkLst>
            <pc:docMk/>
            <pc:sldMk cId="0" sldId="302"/>
            <ac:cxnSpMk id="1115" creationId="{45A44605-670B-3B7E-7B58-5B53F7384D16}"/>
          </ac:cxnSpMkLst>
        </pc:cxnChg>
        <pc:cxnChg chg="add mod">
          <ac:chgData name="De Cock Jitse" userId="9cc8e242-c866-4cc7-a24e-e9b48782583a" providerId="ADAL" clId="{2518181E-7B8E-4390-B55E-0CCFD3DA6949}" dt="2023-11-06T22:48:41.577" v="5545" actId="1076"/>
          <ac:cxnSpMkLst>
            <pc:docMk/>
            <pc:sldMk cId="0" sldId="302"/>
            <ac:cxnSpMk id="1116" creationId="{580FE0FF-F5D4-FFED-9512-0663C5347990}"/>
          </ac:cxnSpMkLst>
        </pc:cxnChg>
        <pc:cxnChg chg="add mod">
          <ac:chgData name="De Cock Jitse" userId="9cc8e242-c866-4cc7-a24e-e9b48782583a" providerId="ADAL" clId="{2518181E-7B8E-4390-B55E-0CCFD3DA6949}" dt="2023-11-06T22:48:41.577" v="5545" actId="1076"/>
          <ac:cxnSpMkLst>
            <pc:docMk/>
            <pc:sldMk cId="0" sldId="302"/>
            <ac:cxnSpMk id="1117" creationId="{1D0A28E1-AE64-DE6D-503A-42B0CB135058}"/>
          </ac:cxnSpMkLst>
        </pc:cxnChg>
        <pc:cxnChg chg="add mod">
          <ac:chgData name="De Cock Jitse" userId="9cc8e242-c866-4cc7-a24e-e9b48782583a" providerId="ADAL" clId="{2518181E-7B8E-4390-B55E-0CCFD3DA6949}" dt="2023-11-06T22:48:41.577" v="5545" actId="1076"/>
          <ac:cxnSpMkLst>
            <pc:docMk/>
            <pc:sldMk cId="0" sldId="302"/>
            <ac:cxnSpMk id="1118" creationId="{C32981F0-7EAB-A1D4-BD61-68FFFB93E797}"/>
          </ac:cxnSpMkLst>
        </pc:cxnChg>
        <pc:cxnChg chg="add mod">
          <ac:chgData name="De Cock Jitse" userId="9cc8e242-c866-4cc7-a24e-e9b48782583a" providerId="ADAL" clId="{2518181E-7B8E-4390-B55E-0CCFD3DA6949}" dt="2023-11-06T22:48:41.577" v="5545" actId="1076"/>
          <ac:cxnSpMkLst>
            <pc:docMk/>
            <pc:sldMk cId="0" sldId="302"/>
            <ac:cxnSpMk id="1119" creationId="{8EF0DA72-6845-4E3A-104B-FCB33A1607C9}"/>
          </ac:cxnSpMkLst>
        </pc:cxnChg>
        <pc:cxnChg chg="add mod">
          <ac:chgData name="De Cock Jitse" userId="9cc8e242-c866-4cc7-a24e-e9b48782583a" providerId="ADAL" clId="{2518181E-7B8E-4390-B55E-0CCFD3DA6949}" dt="2023-11-06T22:48:41.577" v="5545" actId="1076"/>
          <ac:cxnSpMkLst>
            <pc:docMk/>
            <pc:sldMk cId="0" sldId="302"/>
            <ac:cxnSpMk id="1120" creationId="{F061BE35-DF77-E486-81AB-8CFB989941A4}"/>
          </ac:cxnSpMkLst>
        </pc:cxnChg>
        <pc:cxnChg chg="mod">
          <ac:chgData name="De Cock Jitse" userId="9cc8e242-c866-4cc7-a24e-e9b48782583a" providerId="ADAL" clId="{2518181E-7B8E-4390-B55E-0CCFD3DA6949}" dt="2023-11-05T20:30:58.152" v="1801" actId="478"/>
          <ac:cxnSpMkLst>
            <pc:docMk/>
            <pc:sldMk cId="0" sldId="302"/>
            <ac:cxnSpMk id="1121" creationId="{00000000-0000-0000-0000-000000000000}"/>
          </ac:cxnSpMkLst>
        </pc:cxnChg>
        <pc:cxnChg chg="add mod">
          <ac:chgData name="De Cock Jitse" userId="9cc8e242-c866-4cc7-a24e-e9b48782583a" providerId="ADAL" clId="{2518181E-7B8E-4390-B55E-0CCFD3DA6949}" dt="2023-11-06T22:48:41.577" v="5545" actId="1076"/>
          <ac:cxnSpMkLst>
            <pc:docMk/>
            <pc:sldMk cId="0" sldId="302"/>
            <ac:cxnSpMk id="1121" creationId="{988F3815-19C1-342E-32BF-A35C27B7EC0B}"/>
          </ac:cxnSpMkLst>
        </pc:cxnChg>
        <pc:cxnChg chg="mod">
          <ac:chgData name="De Cock Jitse" userId="9cc8e242-c866-4cc7-a24e-e9b48782583a" providerId="ADAL" clId="{2518181E-7B8E-4390-B55E-0CCFD3DA6949}" dt="2023-11-05T20:30:58.152" v="1801" actId="478"/>
          <ac:cxnSpMkLst>
            <pc:docMk/>
            <pc:sldMk cId="0" sldId="302"/>
            <ac:cxnSpMk id="1122" creationId="{00000000-0000-0000-0000-000000000000}"/>
          </ac:cxnSpMkLst>
        </pc:cxnChg>
        <pc:cxnChg chg="add mod">
          <ac:chgData name="De Cock Jitse" userId="9cc8e242-c866-4cc7-a24e-e9b48782583a" providerId="ADAL" clId="{2518181E-7B8E-4390-B55E-0CCFD3DA6949}" dt="2023-11-06T22:48:41.577" v="5545" actId="1076"/>
          <ac:cxnSpMkLst>
            <pc:docMk/>
            <pc:sldMk cId="0" sldId="302"/>
            <ac:cxnSpMk id="1122" creationId="{F4F88CAB-AE2B-2702-0A26-021DF8A4F0DA}"/>
          </ac:cxnSpMkLst>
        </pc:cxnChg>
        <pc:cxnChg chg="mod">
          <ac:chgData name="De Cock Jitse" userId="9cc8e242-c866-4cc7-a24e-e9b48782583a" providerId="ADAL" clId="{2518181E-7B8E-4390-B55E-0CCFD3DA6949}" dt="2023-11-05T20:30:58.152" v="1801" actId="478"/>
          <ac:cxnSpMkLst>
            <pc:docMk/>
            <pc:sldMk cId="0" sldId="302"/>
            <ac:cxnSpMk id="1123" creationId="{00000000-0000-0000-0000-000000000000}"/>
          </ac:cxnSpMkLst>
        </pc:cxnChg>
        <pc:cxnChg chg="add mod">
          <ac:chgData name="De Cock Jitse" userId="9cc8e242-c866-4cc7-a24e-e9b48782583a" providerId="ADAL" clId="{2518181E-7B8E-4390-B55E-0CCFD3DA6949}" dt="2023-11-06T22:48:41.577" v="5545" actId="1076"/>
          <ac:cxnSpMkLst>
            <pc:docMk/>
            <pc:sldMk cId="0" sldId="302"/>
            <ac:cxnSpMk id="1123" creationId="{07C5FC28-C7AB-655D-C7C0-73889BB735D5}"/>
          </ac:cxnSpMkLst>
        </pc:cxnChg>
        <pc:cxnChg chg="mod">
          <ac:chgData name="De Cock Jitse" userId="9cc8e242-c866-4cc7-a24e-e9b48782583a" providerId="ADAL" clId="{2518181E-7B8E-4390-B55E-0CCFD3DA6949}" dt="2023-11-05T20:30:58.152" v="1801" actId="478"/>
          <ac:cxnSpMkLst>
            <pc:docMk/>
            <pc:sldMk cId="0" sldId="302"/>
            <ac:cxnSpMk id="1124"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125"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129"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140"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141" creationId="{00000000-0000-0000-0000-000000000000}"/>
          </ac:cxnSpMkLst>
        </pc:cxnChg>
        <pc:cxnChg chg="mod">
          <ac:chgData name="De Cock Jitse" userId="9cc8e242-c866-4cc7-a24e-e9b48782583a" providerId="ADAL" clId="{2518181E-7B8E-4390-B55E-0CCFD3DA6949}" dt="2023-11-05T20:30:58.152" v="1801" actId="478"/>
          <ac:cxnSpMkLst>
            <pc:docMk/>
            <pc:sldMk cId="0" sldId="302"/>
            <ac:cxnSpMk id="1142" creationId="{00000000-0000-0000-0000-000000000000}"/>
          </ac:cxnSpMkLst>
        </pc:cxnChg>
        <pc:cxnChg chg="del mod">
          <ac:chgData name="De Cock Jitse" userId="9cc8e242-c866-4cc7-a24e-e9b48782583a" providerId="ADAL" clId="{2518181E-7B8E-4390-B55E-0CCFD3DA6949}" dt="2023-11-05T20:12:36.925" v="1431" actId="478"/>
          <ac:cxnSpMkLst>
            <pc:docMk/>
            <pc:sldMk cId="0" sldId="302"/>
            <ac:cxnSpMk id="1152" creationId="{00000000-0000-0000-0000-000000000000}"/>
          </ac:cxnSpMkLst>
        </pc:cxnChg>
        <pc:cxnChg chg="del mod">
          <ac:chgData name="De Cock Jitse" userId="9cc8e242-c866-4cc7-a24e-e9b48782583a" providerId="ADAL" clId="{2518181E-7B8E-4390-B55E-0CCFD3DA6949}" dt="2023-11-05T20:12:32.879" v="1426" actId="478"/>
          <ac:cxnSpMkLst>
            <pc:docMk/>
            <pc:sldMk cId="0" sldId="302"/>
            <ac:cxnSpMk id="1153" creationId="{00000000-0000-0000-0000-000000000000}"/>
          </ac:cxnSpMkLst>
        </pc:cxnChg>
        <pc:cxnChg chg="del">
          <ac:chgData name="De Cock Jitse" userId="9cc8e242-c866-4cc7-a24e-e9b48782583a" providerId="ADAL" clId="{2518181E-7B8E-4390-B55E-0CCFD3DA6949}" dt="2023-11-05T20:30:57.252" v="1800" actId="478"/>
          <ac:cxnSpMkLst>
            <pc:docMk/>
            <pc:sldMk cId="0" sldId="302"/>
            <ac:cxnSpMk id="1154" creationId="{00000000-0000-0000-0000-000000000000}"/>
          </ac:cxnSpMkLst>
        </pc:cxnChg>
        <pc:cxnChg chg="del">
          <ac:chgData name="De Cock Jitse" userId="9cc8e242-c866-4cc7-a24e-e9b48782583a" providerId="ADAL" clId="{2518181E-7B8E-4390-B55E-0CCFD3DA6949}" dt="2023-11-05T20:30:57.252" v="1800" actId="478"/>
          <ac:cxnSpMkLst>
            <pc:docMk/>
            <pc:sldMk cId="0" sldId="302"/>
            <ac:cxnSpMk id="1155" creationId="{00000000-0000-0000-0000-000000000000}"/>
          </ac:cxnSpMkLst>
        </pc:cxnChg>
        <pc:cxnChg chg="del">
          <ac:chgData name="De Cock Jitse" userId="9cc8e242-c866-4cc7-a24e-e9b48782583a" providerId="ADAL" clId="{2518181E-7B8E-4390-B55E-0CCFD3DA6949}" dt="2023-11-05T20:30:57.252" v="1800" actId="478"/>
          <ac:cxnSpMkLst>
            <pc:docMk/>
            <pc:sldMk cId="0" sldId="302"/>
            <ac:cxnSpMk id="1156" creationId="{00000000-0000-0000-0000-000000000000}"/>
          </ac:cxnSpMkLst>
        </pc:cxnChg>
        <pc:cxnChg chg="del">
          <ac:chgData name="De Cock Jitse" userId="9cc8e242-c866-4cc7-a24e-e9b48782583a" providerId="ADAL" clId="{2518181E-7B8E-4390-B55E-0CCFD3DA6949}" dt="2023-11-05T20:30:57.252" v="1800" actId="478"/>
          <ac:cxnSpMkLst>
            <pc:docMk/>
            <pc:sldMk cId="0" sldId="302"/>
            <ac:cxnSpMk id="1157" creationId="{00000000-0000-0000-0000-000000000000}"/>
          </ac:cxnSpMkLst>
        </pc:cxnChg>
        <pc:cxnChg chg="del">
          <ac:chgData name="De Cock Jitse" userId="9cc8e242-c866-4cc7-a24e-e9b48782583a" providerId="ADAL" clId="{2518181E-7B8E-4390-B55E-0CCFD3DA6949}" dt="2023-11-05T20:30:57.252" v="1800" actId="478"/>
          <ac:cxnSpMkLst>
            <pc:docMk/>
            <pc:sldMk cId="0" sldId="302"/>
            <ac:cxnSpMk id="1158" creationId="{00000000-0000-0000-0000-000000000000}"/>
          </ac:cxnSpMkLst>
        </pc:cxnChg>
      </pc:sldChg>
      <pc:sldChg chg="del mod ord modShow">
        <pc:chgData name="De Cock Jitse" userId="9cc8e242-c866-4cc7-a24e-e9b48782583a" providerId="ADAL" clId="{2518181E-7B8E-4390-B55E-0CCFD3DA6949}" dt="2023-11-07T11:28:39.566" v="6054" actId="2696"/>
        <pc:sldMkLst>
          <pc:docMk/>
          <pc:sldMk cId="0" sldId="303"/>
        </pc:sldMkLst>
      </pc:sldChg>
      <pc:sldChg chg="del mod ord modShow">
        <pc:chgData name="De Cock Jitse" userId="9cc8e242-c866-4cc7-a24e-e9b48782583a" providerId="ADAL" clId="{2518181E-7B8E-4390-B55E-0CCFD3DA6949}" dt="2023-11-07T11:28:39.566" v="6054" actId="2696"/>
        <pc:sldMkLst>
          <pc:docMk/>
          <pc:sldMk cId="0" sldId="304"/>
        </pc:sldMkLst>
      </pc:sldChg>
      <pc:sldChg chg="del mod ord modShow">
        <pc:chgData name="De Cock Jitse" userId="9cc8e242-c866-4cc7-a24e-e9b48782583a" providerId="ADAL" clId="{2518181E-7B8E-4390-B55E-0CCFD3DA6949}" dt="2023-11-07T11:28:39.566" v="6054" actId="2696"/>
        <pc:sldMkLst>
          <pc:docMk/>
          <pc:sldMk cId="0" sldId="305"/>
        </pc:sldMkLst>
      </pc:sldChg>
      <pc:sldChg chg="del mod ord modShow">
        <pc:chgData name="De Cock Jitse" userId="9cc8e242-c866-4cc7-a24e-e9b48782583a" providerId="ADAL" clId="{2518181E-7B8E-4390-B55E-0CCFD3DA6949}" dt="2023-11-07T11:28:39.566" v="6054" actId="2696"/>
        <pc:sldMkLst>
          <pc:docMk/>
          <pc:sldMk cId="0" sldId="306"/>
        </pc:sldMkLst>
      </pc:sldChg>
      <pc:sldChg chg="del mod ord modShow">
        <pc:chgData name="De Cock Jitse" userId="9cc8e242-c866-4cc7-a24e-e9b48782583a" providerId="ADAL" clId="{2518181E-7B8E-4390-B55E-0CCFD3DA6949}" dt="2023-11-06T23:26:13.519" v="5973" actId="47"/>
        <pc:sldMkLst>
          <pc:docMk/>
          <pc:sldMk cId="0" sldId="307"/>
        </pc:sldMkLst>
      </pc:sldChg>
      <pc:sldChg chg="del mod ord modShow">
        <pc:chgData name="De Cock Jitse" userId="9cc8e242-c866-4cc7-a24e-e9b48782583a" providerId="ADAL" clId="{2518181E-7B8E-4390-B55E-0CCFD3DA6949}" dt="2023-11-07T11:28:39.566" v="6054" actId="2696"/>
        <pc:sldMkLst>
          <pc:docMk/>
          <pc:sldMk cId="0" sldId="308"/>
        </pc:sldMkLst>
      </pc:sldChg>
      <pc:sldChg chg="del mod ord modShow">
        <pc:chgData name="De Cock Jitse" userId="9cc8e242-c866-4cc7-a24e-e9b48782583a" providerId="ADAL" clId="{2518181E-7B8E-4390-B55E-0CCFD3DA6949}" dt="2023-11-07T11:28:39.566" v="6054" actId="2696"/>
        <pc:sldMkLst>
          <pc:docMk/>
          <pc:sldMk cId="0" sldId="309"/>
        </pc:sldMkLst>
      </pc:sldChg>
      <pc:sldChg chg="del mod ord modShow">
        <pc:chgData name="De Cock Jitse" userId="9cc8e242-c866-4cc7-a24e-e9b48782583a" providerId="ADAL" clId="{2518181E-7B8E-4390-B55E-0CCFD3DA6949}" dt="2023-11-07T11:28:39.566" v="6054" actId="2696"/>
        <pc:sldMkLst>
          <pc:docMk/>
          <pc:sldMk cId="0" sldId="310"/>
        </pc:sldMkLst>
      </pc:sldChg>
      <pc:sldChg chg="del mod ord modShow">
        <pc:chgData name="De Cock Jitse" userId="9cc8e242-c866-4cc7-a24e-e9b48782583a" providerId="ADAL" clId="{2518181E-7B8E-4390-B55E-0CCFD3DA6949}" dt="2023-11-07T11:28:39.566" v="6054" actId="2696"/>
        <pc:sldMkLst>
          <pc:docMk/>
          <pc:sldMk cId="0" sldId="311"/>
        </pc:sldMkLst>
      </pc:sldChg>
      <pc:sldChg chg="mod ord modShow">
        <pc:chgData name="De Cock Jitse" userId="9cc8e242-c866-4cc7-a24e-e9b48782583a" providerId="ADAL" clId="{2518181E-7B8E-4390-B55E-0CCFD3DA6949}" dt="2023-11-05T22:18:41.419" v="4396"/>
        <pc:sldMkLst>
          <pc:docMk/>
          <pc:sldMk cId="0" sldId="312"/>
        </pc:sldMkLst>
      </pc:sldChg>
      <pc:sldChg chg="del mod ord modShow">
        <pc:chgData name="De Cock Jitse" userId="9cc8e242-c866-4cc7-a24e-e9b48782583a" providerId="ADAL" clId="{2518181E-7B8E-4390-B55E-0CCFD3DA6949}" dt="2023-11-07T11:28:39.566" v="6054" actId="2696"/>
        <pc:sldMkLst>
          <pc:docMk/>
          <pc:sldMk cId="0" sldId="313"/>
        </pc:sldMkLst>
      </pc:sldChg>
      <pc:sldChg chg="del mod ord modShow">
        <pc:chgData name="De Cock Jitse" userId="9cc8e242-c866-4cc7-a24e-e9b48782583a" providerId="ADAL" clId="{2518181E-7B8E-4390-B55E-0CCFD3DA6949}" dt="2023-11-07T11:28:39.566" v="6054" actId="2696"/>
        <pc:sldMkLst>
          <pc:docMk/>
          <pc:sldMk cId="0" sldId="314"/>
        </pc:sldMkLst>
      </pc:sldChg>
      <pc:sldChg chg="del mod ord modShow">
        <pc:chgData name="De Cock Jitse" userId="9cc8e242-c866-4cc7-a24e-e9b48782583a" providerId="ADAL" clId="{2518181E-7B8E-4390-B55E-0CCFD3DA6949}" dt="2023-11-07T11:28:39.566" v="6054" actId="2696"/>
        <pc:sldMkLst>
          <pc:docMk/>
          <pc:sldMk cId="0" sldId="315"/>
        </pc:sldMkLst>
      </pc:sldChg>
      <pc:sldChg chg="del mod ord modShow">
        <pc:chgData name="De Cock Jitse" userId="9cc8e242-c866-4cc7-a24e-e9b48782583a" providerId="ADAL" clId="{2518181E-7B8E-4390-B55E-0CCFD3DA6949}" dt="2023-11-07T11:28:39.566" v="6054" actId="2696"/>
        <pc:sldMkLst>
          <pc:docMk/>
          <pc:sldMk cId="0" sldId="316"/>
        </pc:sldMkLst>
      </pc:sldChg>
      <pc:sldChg chg="del mod ord modShow">
        <pc:chgData name="De Cock Jitse" userId="9cc8e242-c866-4cc7-a24e-e9b48782583a" providerId="ADAL" clId="{2518181E-7B8E-4390-B55E-0CCFD3DA6949}" dt="2023-11-07T11:28:39.566" v="6054" actId="2696"/>
        <pc:sldMkLst>
          <pc:docMk/>
          <pc:sldMk cId="0" sldId="317"/>
        </pc:sldMkLst>
      </pc:sldChg>
      <pc:sldChg chg="del mod ord modShow">
        <pc:chgData name="De Cock Jitse" userId="9cc8e242-c866-4cc7-a24e-e9b48782583a" providerId="ADAL" clId="{2518181E-7B8E-4390-B55E-0CCFD3DA6949}" dt="2023-11-07T11:28:39.566" v="6054" actId="2696"/>
        <pc:sldMkLst>
          <pc:docMk/>
          <pc:sldMk cId="0" sldId="318"/>
        </pc:sldMkLst>
      </pc:sldChg>
      <pc:sldChg chg="del mod ord modShow">
        <pc:chgData name="De Cock Jitse" userId="9cc8e242-c866-4cc7-a24e-e9b48782583a" providerId="ADAL" clId="{2518181E-7B8E-4390-B55E-0CCFD3DA6949}" dt="2023-11-07T11:28:39.566" v="6054" actId="2696"/>
        <pc:sldMkLst>
          <pc:docMk/>
          <pc:sldMk cId="0" sldId="319"/>
        </pc:sldMkLst>
      </pc:sldChg>
      <pc:sldChg chg="del mod ord modShow">
        <pc:chgData name="De Cock Jitse" userId="9cc8e242-c866-4cc7-a24e-e9b48782583a" providerId="ADAL" clId="{2518181E-7B8E-4390-B55E-0CCFD3DA6949}" dt="2023-11-07T11:28:39.566" v="6054" actId="2696"/>
        <pc:sldMkLst>
          <pc:docMk/>
          <pc:sldMk cId="0" sldId="320"/>
        </pc:sldMkLst>
      </pc:sldChg>
      <pc:sldChg chg="del mod ord modShow">
        <pc:chgData name="De Cock Jitse" userId="9cc8e242-c866-4cc7-a24e-e9b48782583a" providerId="ADAL" clId="{2518181E-7B8E-4390-B55E-0CCFD3DA6949}" dt="2023-11-07T11:28:39.566" v="6054" actId="2696"/>
        <pc:sldMkLst>
          <pc:docMk/>
          <pc:sldMk cId="0" sldId="321"/>
        </pc:sldMkLst>
      </pc:sldChg>
      <pc:sldChg chg="del mod ord modShow">
        <pc:chgData name="De Cock Jitse" userId="9cc8e242-c866-4cc7-a24e-e9b48782583a" providerId="ADAL" clId="{2518181E-7B8E-4390-B55E-0CCFD3DA6949}" dt="2023-11-07T11:28:39.566" v="6054" actId="2696"/>
        <pc:sldMkLst>
          <pc:docMk/>
          <pc:sldMk cId="0" sldId="322"/>
        </pc:sldMkLst>
      </pc:sldChg>
      <pc:sldChg chg="del mod ord modShow">
        <pc:chgData name="De Cock Jitse" userId="9cc8e242-c866-4cc7-a24e-e9b48782583a" providerId="ADAL" clId="{2518181E-7B8E-4390-B55E-0CCFD3DA6949}" dt="2023-11-07T11:28:39.566" v="6054" actId="2696"/>
        <pc:sldMkLst>
          <pc:docMk/>
          <pc:sldMk cId="0" sldId="323"/>
        </pc:sldMkLst>
      </pc:sldChg>
      <pc:sldChg chg="del ord modNotes">
        <pc:chgData name="De Cock Jitse" userId="9cc8e242-c866-4cc7-a24e-e9b48782583a" providerId="ADAL" clId="{2518181E-7B8E-4390-B55E-0CCFD3DA6949}" dt="2023-11-07T11:28:39.566" v="6054" actId="2696"/>
        <pc:sldMkLst>
          <pc:docMk/>
          <pc:sldMk cId="0" sldId="324"/>
        </pc:sldMkLst>
      </pc:sldChg>
      <pc:sldChg chg="del ord">
        <pc:chgData name="De Cock Jitse" userId="9cc8e242-c866-4cc7-a24e-e9b48782583a" providerId="ADAL" clId="{2518181E-7B8E-4390-B55E-0CCFD3DA6949}" dt="2023-11-07T11:28:39.566" v="6054" actId="2696"/>
        <pc:sldMkLst>
          <pc:docMk/>
          <pc:sldMk cId="0" sldId="325"/>
        </pc:sldMkLst>
      </pc:sldChg>
      <pc:sldChg chg="addCm delCm modCm">
        <pc:chgData name="De Cock Jitse" userId="9cc8e242-c866-4cc7-a24e-e9b48782583a" providerId="ADAL" clId="{2518181E-7B8E-4390-B55E-0CCFD3DA6949}" dt="2023-11-07T11:21:14.453" v="6053" actId="1592"/>
        <pc:sldMkLst>
          <pc:docMk/>
          <pc:sldMk cId="0" sldId="326"/>
        </pc:sldMkLst>
      </pc:sldChg>
      <pc:sldChg chg="addSp delSp modSp mod">
        <pc:chgData name="De Cock Jitse" userId="9cc8e242-c866-4cc7-a24e-e9b48782583a" providerId="ADAL" clId="{2518181E-7B8E-4390-B55E-0CCFD3DA6949}" dt="2023-11-06T23:56:25.616" v="6050" actId="1076"/>
        <pc:sldMkLst>
          <pc:docMk/>
          <pc:sldMk cId="0" sldId="327"/>
        </pc:sldMkLst>
        <pc:spChg chg="add mod">
          <ac:chgData name="De Cock Jitse" userId="9cc8e242-c866-4cc7-a24e-e9b48782583a" providerId="ADAL" clId="{2518181E-7B8E-4390-B55E-0CCFD3DA6949}" dt="2023-11-06T23:56:22.125" v="6049" actId="20577"/>
          <ac:spMkLst>
            <pc:docMk/>
            <pc:sldMk cId="0" sldId="327"/>
            <ac:spMk id="2" creationId="{B7C093B6-E068-FE0F-6A5F-925B8A1A2D80}"/>
          </ac:spMkLst>
        </pc:spChg>
        <pc:spChg chg="mod">
          <ac:chgData name="De Cock Jitse" userId="9cc8e242-c866-4cc7-a24e-e9b48782583a" providerId="ADAL" clId="{2518181E-7B8E-4390-B55E-0CCFD3DA6949}" dt="2023-11-06T23:55:14.353" v="5981"/>
          <ac:spMkLst>
            <pc:docMk/>
            <pc:sldMk cId="0" sldId="327"/>
            <ac:spMk id="4" creationId="{7A2FB5DD-2E0E-A322-67CB-C7DD601CD179}"/>
          </ac:spMkLst>
        </pc:spChg>
        <pc:spChg chg="mod">
          <ac:chgData name="De Cock Jitse" userId="9cc8e242-c866-4cc7-a24e-e9b48782583a" providerId="ADAL" clId="{2518181E-7B8E-4390-B55E-0CCFD3DA6949}" dt="2023-11-06T23:55:14.353" v="5981"/>
          <ac:spMkLst>
            <pc:docMk/>
            <pc:sldMk cId="0" sldId="327"/>
            <ac:spMk id="5" creationId="{F9B3FF9C-2CF5-C4B2-FF31-DBCB3E77AF01}"/>
          </ac:spMkLst>
        </pc:spChg>
        <pc:spChg chg="mod">
          <ac:chgData name="De Cock Jitse" userId="9cc8e242-c866-4cc7-a24e-e9b48782583a" providerId="ADAL" clId="{2518181E-7B8E-4390-B55E-0CCFD3DA6949}" dt="2023-11-06T23:55:14.353" v="5981"/>
          <ac:spMkLst>
            <pc:docMk/>
            <pc:sldMk cId="0" sldId="327"/>
            <ac:spMk id="6" creationId="{7A0039F2-450A-4E8D-F7AA-0D472C3E06ED}"/>
          </ac:spMkLst>
        </pc:spChg>
        <pc:spChg chg="mod">
          <ac:chgData name="De Cock Jitse" userId="9cc8e242-c866-4cc7-a24e-e9b48782583a" providerId="ADAL" clId="{2518181E-7B8E-4390-B55E-0CCFD3DA6949}" dt="2023-11-06T23:55:14.353" v="5981"/>
          <ac:spMkLst>
            <pc:docMk/>
            <pc:sldMk cId="0" sldId="327"/>
            <ac:spMk id="7" creationId="{54F9234F-BB1A-1E31-3E2B-140E1568B5D0}"/>
          </ac:spMkLst>
        </pc:spChg>
        <pc:spChg chg="mod">
          <ac:chgData name="De Cock Jitse" userId="9cc8e242-c866-4cc7-a24e-e9b48782583a" providerId="ADAL" clId="{2518181E-7B8E-4390-B55E-0CCFD3DA6949}" dt="2023-11-06T23:55:20.863" v="5983"/>
          <ac:spMkLst>
            <pc:docMk/>
            <pc:sldMk cId="0" sldId="327"/>
            <ac:spMk id="9" creationId="{57D52854-D335-B7CA-1067-382F6D4AD4E9}"/>
          </ac:spMkLst>
        </pc:spChg>
        <pc:spChg chg="mod">
          <ac:chgData name="De Cock Jitse" userId="9cc8e242-c866-4cc7-a24e-e9b48782583a" providerId="ADAL" clId="{2518181E-7B8E-4390-B55E-0CCFD3DA6949}" dt="2023-11-06T23:55:20.863" v="5983"/>
          <ac:spMkLst>
            <pc:docMk/>
            <pc:sldMk cId="0" sldId="327"/>
            <ac:spMk id="10" creationId="{18CEF7E6-EDFD-2875-0D97-BD4892691143}"/>
          </ac:spMkLst>
        </pc:spChg>
        <pc:spChg chg="add del mod">
          <ac:chgData name="De Cock Jitse" userId="9cc8e242-c866-4cc7-a24e-e9b48782583a" providerId="ADAL" clId="{2518181E-7B8E-4390-B55E-0CCFD3DA6949}" dt="2023-11-06T23:56:25.616" v="6050" actId="1076"/>
          <ac:spMkLst>
            <pc:docMk/>
            <pc:sldMk cId="0" sldId="327"/>
            <ac:spMk id="3595" creationId="{00000000-0000-0000-0000-000000000000}"/>
          </ac:spMkLst>
        </pc:spChg>
        <pc:spChg chg="mod">
          <ac:chgData name="De Cock Jitse" userId="9cc8e242-c866-4cc7-a24e-e9b48782583a" providerId="ADAL" clId="{2518181E-7B8E-4390-B55E-0CCFD3DA6949}" dt="2023-11-05T22:19:20.799" v="4405" actId="20577"/>
          <ac:spMkLst>
            <pc:docMk/>
            <pc:sldMk cId="0" sldId="327"/>
            <ac:spMk id="3619" creationId="{00000000-0000-0000-0000-000000000000}"/>
          </ac:spMkLst>
        </pc:spChg>
        <pc:spChg chg="mod">
          <ac:chgData name="De Cock Jitse" userId="9cc8e242-c866-4cc7-a24e-e9b48782583a" providerId="ADAL" clId="{2518181E-7B8E-4390-B55E-0CCFD3DA6949}" dt="2023-11-05T22:19:19.780" v="4403" actId="1076"/>
          <ac:spMkLst>
            <pc:docMk/>
            <pc:sldMk cId="0" sldId="327"/>
            <ac:spMk id="3621" creationId="{00000000-0000-0000-0000-000000000000}"/>
          </ac:spMkLst>
        </pc:spChg>
        <pc:grpChg chg="add del mod">
          <ac:chgData name="De Cock Jitse" userId="9cc8e242-c866-4cc7-a24e-e9b48782583a" providerId="ADAL" clId="{2518181E-7B8E-4390-B55E-0CCFD3DA6949}" dt="2023-11-06T23:55:26.315" v="5986" actId="478"/>
          <ac:grpSpMkLst>
            <pc:docMk/>
            <pc:sldMk cId="0" sldId="327"/>
            <ac:grpSpMk id="3" creationId="{26126CBF-5252-8AA2-8F30-882D093E58A3}"/>
          </ac:grpSpMkLst>
        </pc:grpChg>
        <pc:grpChg chg="add mod">
          <ac:chgData name="De Cock Jitse" userId="9cc8e242-c866-4cc7-a24e-e9b48782583a" providerId="ADAL" clId="{2518181E-7B8E-4390-B55E-0CCFD3DA6949}" dt="2023-11-06T23:55:32.466" v="5988" actId="1076"/>
          <ac:grpSpMkLst>
            <pc:docMk/>
            <pc:sldMk cId="0" sldId="327"/>
            <ac:grpSpMk id="8" creationId="{DB682AFB-3307-8A89-FC17-4BE3195621D9}"/>
          </ac:grpSpMkLst>
        </pc:grpChg>
        <pc:grpChg chg="add del mod">
          <ac:chgData name="De Cock Jitse" userId="9cc8e242-c866-4cc7-a24e-e9b48782583a" providerId="ADAL" clId="{2518181E-7B8E-4390-B55E-0CCFD3DA6949}" dt="2023-11-06T23:55:29.730" v="5987" actId="1076"/>
          <ac:grpSpMkLst>
            <pc:docMk/>
            <pc:sldMk cId="0" sldId="327"/>
            <ac:grpSpMk id="3608" creationId="{00000000-0000-0000-0000-000000000000}"/>
          </ac:grpSpMkLst>
        </pc:grpChg>
        <pc:grpChg chg="mod">
          <ac:chgData name="De Cock Jitse" userId="9cc8e242-c866-4cc7-a24e-e9b48782583a" providerId="ADAL" clId="{2518181E-7B8E-4390-B55E-0CCFD3DA6949}" dt="2023-11-05T22:19:19.780" v="4403" actId="1076"/>
          <ac:grpSpMkLst>
            <pc:docMk/>
            <pc:sldMk cId="0" sldId="327"/>
            <ac:grpSpMk id="3622" creationId="{00000000-0000-0000-0000-000000000000}"/>
          </ac:grpSpMkLst>
        </pc:grpChg>
      </pc:sldChg>
      <pc:sldChg chg="del">
        <pc:chgData name="De Cock Jitse" userId="9cc8e242-c866-4cc7-a24e-e9b48782583a" providerId="ADAL" clId="{2518181E-7B8E-4390-B55E-0CCFD3DA6949}" dt="2023-11-01T21:35:47.256" v="275" actId="47"/>
        <pc:sldMkLst>
          <pc:docMk/>
          <pc:sldMk cId="0" sldId="328"/>
        </pc:sldMkLst>
      </pc:sldChg>
      <pc:sldChg chg="del">
        <pc:chgData name="De Cock Jitse" userId="9cc8e242-c866-4cc7-a24e-e9b48782583a" providerId="ADAL" clId="{2518181E-7B8E-4390-B55E-0CCFD3DA6949}" dt="2023-11-01T21:36:22.236" v="283" actId="47"/>
        <pc:sldMkLst>
          <pc:docMk/>
          <pc:sldMk cId="0" sldId="329"/>
        </pc:sldMkLst>
      </pc:sldChg>
      <pc:sldChg chg="modSp add mod">
        <pc:chgData name="De Cock Jitse" userId="9cc8e242-c866-4cc7-a24e-e9b48782583a" providerId="ADAL" clId="{2518181E-7B8E-4390-B55E-0CCFD3DA6949}" dt="2023-11-01T21:19:42.860" v="33" actId="20577"/>
        <pc:sldMkLst>
          <pc:docMk/>
          <pc:sldMk cId="0" sldId="332"/>
        </pc:sldMkLst>
        <pc:spChg chg="mod">
          <ac:chgData name="De Cock Jitse" userId="9cc8e242-c866-4cc7-a24e-e9b48782583a" providerId="ADAL" clId="{2518181E-7B8E-4390-B55E-0CCFD3DA6949}" dt="2023-11-01T21:19:34.151" v="24" actId="20577"/>
          <ac:spMkLst>
            <pc:docMk/>
            <pc:sldMk cId="0" sldId="332"/>
            <ac:spMk id="176" creationId="{00000000-0000-0000-0000-000000000000}"/>
          </ac:spMkLst>
        </pc:spChg>
        <pc:spChg chg="mod">
          <ac:chgData name="De Cock Jitse" userId="9cc8e242-c866-4cc7-a24e-e9b48782583a" providerId="ADAL" clId="{2518181E-7B8E-4390-B55E-0CCFD3DA6949}" dt="2023-11-01T21:19:42.860" v="33" actId="20577"/>
          <ac:spMkLst>
            <pc:docMk/>
            <pc:sldMk cId="0" sldId="332"/>
            <ac:spMk id="177" creationId="{00000000-0000-0000-0000-000000000000}"/>
          </ac:spMkLst>
        </pc:spChg>
      </pc:sldChg>
      <pc:sldChg chg="add ord">
        <pc:chgData name="De Cock Jitse" userId="9cc8e242-c866-4cc7-a24e-e9b48782583a" providerId="ADAL" clId="{2518181E-7B8E-4390-B55E-0CCFD3DA6949}" dt="2023-11-05T19:27:02.823" v="998"/>
        <pc:sldMkLst>
          <pc:docMk/>
          <pc:sldMk cId="1901259111" sldId="345"/>
        </pc:sldMkLst>
      </pc:sldChg>
      <pc:sldChg chg="add">
        <pc:chgData name="De Cock Jitse" userId="9cc8e242-c866-4cc7-a24e-e9b48782583a" providerId="ADAL" clId="{2518181E-7B8E-4390-B55E-0CCFD3DA6949}" dt="2023-11-01T21:21:02.155" v="37"/>
        <pc:sldMkLst>
          <pc:docMk/>
          <pc:sldMk cId="1989120214" sldId="346"/>
        </pc:sldMkLst>
      </pc:sldChg>
      <pc:sldChg chg="add del">
        <pc:chgData name="De Cock Jitse" userId="9cc8e242-c866-4cc7-a24e-e9b48782583a" providerId="ADAL" clId="{2518181E-7B8E-4390-B55E-0CCFD3DA6949}" dt="2023-11-05T19:27:05.385" v="999" actId="47"/>
        <pc:sldMkLst>
          <pc:docMk/>
          <pc:sldMk cId="2729715638" sldId="348"/>
        </pc:sldMkLst>
      </pc:sldChg>
      <pc:sldChg chg="add">
        <pc:chgData name="De Cock Jitse" userId="9cc8e242-c866-4cc7-a24e-e9b48782583a" providerId="ADAL" clId="{2518181E-7B8E-4390-B55E-0CCFD3DA6949}" dt="2023-11-01T21:21:02.155" v="37"/>
        <pc:sldMkLst>
          <pc:docMk/>
          <pc:sldMk cId="878750053" sldId="354"/>
        </pc:sldMkLst>
      </pc:sldChg>
      <pc:sldChg chg="add">
        <pc:chgData name="De Cock Jitse" userId="9cc8e242-c866-4cc7-a24e-e9b48782583a" providerId="ADAL" clId="{2518181E-7B8E-4390-B55E-0CCFD3DA6949}" dt="2023-11-01T21:21:11.236" v="38"/>
        <pc:sldMkLst>
          <pc:docMk/>
          <pc:sldMk cId="3170332819" sldId="355"/>
        </pc:sldMkLst>
      </pc:sldChg>
      <pc:sldChg chg="modSp add mod">
        <pc:chgData name="De Cock Jitse" userId="9cc8e242-c866-4cc7-a24e-e9b48782583a" providerId="ADAL" clId="{2518181E-7B8E-4390-B55E-0CCFD3DA6949}" dt="2023-11-05T19:21:55.932" v="996" actId="1076"/>
        <pc:sldMkLst>
          <pc:docMk/>
          <pc:sldMk cId="2185394045" sldId="356"/>
        </pc:sldMkLst>
        <pc:spChg chg="mod">
          <ac:chgData name="De Cock Jitse" userId="9cc8e242-c866-4cc7-a24e-e9b48782583a" providerId="ADAL" clId="{2518181E-7B8E-4390-B55E-0CCFD3DA6949}" dt="2023-11-05T19:21:53.562" v="995" actId="14100"/>
          <ac:spMkLst>
            <pc:docMk/>
            <pc:sldMk cId="2185394045" sldId="356"/>
            <ac:spMk id="5" creationId="{60C19DE3-D84A-D545-F7EA-3179B467C8DD}"/>
          </ac:spMkLst>
        </pc:spChg>
        <pc:picChg chg="mod">
          <ac:chgData name="De Cock Jitse" userId="9cc8e242-c866-4cc7-a24e-e9b48782583a" providerId="ADAL" clId="{2518181E-7B8E-4390-B55E-0CCFD3DA6949}" dt="2023-11-05T19:21:55.932" v="996" actId="1076"/>
          <ac:picMkLst>
            <pc:docMk/>
            <pc:sldMk cId="2185394045" sldId="356"/>
            <ac:picMk id="1026" creationId="{C9BF1FD4-381A-FBA6-BF8E-95265DD3897A}"/>
          </ac:picMkLst>
        </pc:picChg>
      </pc:sldChg>
      <pc:sldChg chg="modSp add mod addCm delCm modCm">
        <pc:chgData name="De Cock Jitse" userId="9cc8e242-c866-4cc7-a24e-e9b48782583a" providerId="ADAL" clId="{2518181E-7B8E-4390-B55E-0CCFD3DA6949}" dt="2023-11-06T23:08:05.589" v="5904" actId="1592"/>
        <pc:sldMkLst>
          <pc:docMk/>
          <pc:sldMk cId="0" sldId="357"/>
        </pc:sldMkLst>
        <pc:spChg chg="mod">
          <ac:chgData name="De Cock Jitse" userId="9cc8e242-c866-4cc7-a24e-e9b48782583a" providerId="ADAL" clId="{2518181E-7B8E-4390-B55E-0CCFD3DA6949}" dt="2023-11-01T21:36:15.264" v="282" actId="1076"/>
          <ac:spMkLst>
            <pc:docMk/>
            <pc:sldMk cId="0" sldId="357"/>
            <ac:spMk id="769" creationId="{00000000-0000-0000-0000-000000000000}"/>
          </ac:spMkLst>
        </pc:spChg>
        <pc:spChg chg="mod">
          <ac:chgData name="De Cock Jitse" userId="9cc8e242-c866-4cc7-a24e-e9b48782583a" providerId="ADAL" clId="{2518181E-7B8E-4390-B55E-0CCFD3DA6949}" dt="2023-11-01T21:36:15.264" v="282" actId="1076"/>
          <ac:spMkLst>
            <pc:docMk/>
            <pc:sldMk cId="0" sldId="357"/>
            <ac:spMk id="770" creationId="{00000000-0000-0000-0000-000000000000}"/>
          </ac:spMkLst>
        </pc:spChg>
        <pc:spChg chg="mod">
          <ac:chgData name="De Cock Jitse" userId="9cc8e242-c866-4cc7-a24e-e9b48782583a" providerId="ADAL" clId="{2518181E-7B8E-4390-B55E-0CCFD3DA6949}" dt="2023-11-01T21:51:41.525" v="285" actId="20577"/>
          <ac:spMkLst>
            <pc:docMk/>
            <pc:sldMk cId="0" sldId="357"/>
            <ac:spMk id="771" creationId="{00000000-0000-0000-0000-000000000000}"/>
          </ac:spMkLst>
        </pc:spChg>
      </pc:sldChg>
      <pc:sldChg chg="modSp add mod">
        <pc:chgData name="De Cock Jitse" userId="9cc8e242-c866-4cc7-a24e-e9b48782583a" providerId="ADAL" clId="{2518181E-7B8E-4390-B55E-0CCFD3DA6949}" dt="2023-11-06T10:34:05.937" v="5353" actId="20577"/>
        <pc:sldMkLst>
          <pc:docMk/>
          <pc:sldMk cId="0" sldId="358"/>
        </pc:sldMkLst>
        <pc:spChg chg="mod">
          <ac:chgData name="De Cock Jitse" userId="9cc8e242-c866-4cc7-a24e-e9b48782583a" providerId="ADAL" clId="{2518181E-7B8E-4390-B55E-0CCFD3DA6949}" dt="2023-11-06T10:34:05.937" v="5353" actId="20577"/>
          <ac:spMkLst>
            <pc:docMk/>
            <pc:sldMk cId="0" sldId="358"/>
            <ac:spMk id="778" creationId="{00000000-0000-0000-0000-000000000000}"/>
          </ac:spMkLst>
        </pc:spChg>
      </pc:sldChg>
      <pc:sldChg chg="addSp delSp modSp add del mod addCm delCm modCm">
        <pc:chgData name="De Cock Jitse" userId="9cc8e242-c866-4cc7-a24e-e9b48782583a" providerId="ADAL" clId="{2518181E-7B8E-4390-B55E-0CCFD3DA6949}" dt="2023-11-05T23:28:21.018" v="4969" actId="47"/>
        <pc:sldMkLst>
          <pc:docMk/>
          <pc:sldMk cId="2777623264" sldId="359"/>
        </pc:sldMkLst>
        <pc:spChg chg="mod">
          <ac:chgData name="De Cock Jitse" userId="9cc8e242-c866-4cc7-a24e-e9b48782583a" providerId="ADAL" clId="{2518181E-7B8E-4390-B55E-0CCFD3DA6949}" dt="2023-11-01T21:55:53.551" v="307"/>
          <ac:spMkLst>
            <pc:docMk/>
            <pc:sldMk cId="2777623264" sldId="359"/>
            <ac:spMk id="3" creationId="{29B35F94-A8ED-20A4-1195-7A78C9214B5C}"/>
          </ac:spMkLst>
        </pc:spChg>
        <pc:spChg chg="mod">
          <ac:chgData name="De Cock Jitse" userId="9cc8e242-c866-4cc7-a24e-e9b48782583a" providerId="ADAL" clId="{2518181E-7B8E-4390-B55E-0CCFD3DA6949}" dt="2023-11-01T21:55:53.551" v="307"/>
          <ac:spMkLst>
            <pc:docMk/>
            <pc:sldMk cId="2777623264" sldId="359"/>
            <ac:spMk id="4" creationId="{12A083E3-5C71-8B73-4990-4FD248752C86}"/>
          </ac:spMkLst>
        </pc:spChg>
        <pc:spChg chg="mod">
          <ac:chgData name="De Cock Jitse" userId="9cc8e242-c866-4cc7-a24e-e9b48782583a" providerId="ADAL" clId="{2518181E-7B8E-4390-B55E-0CCFD3DA6949}" dt="2023-11-01T21:55:57.992" v="309"/>
          <ac:spMkLst>
            <pc:docMk/>
            <pc:sldMk cId="2777623264" sldId="359"/>
            <ac:spMk id="6" creationId="{E220ABD6-2A66-388C-E8A1-A4E5DB81399D}"/>
          </ac:spMkLst>
        </pc:spChg>
        <pc:spChg chg="mod">
          <ac:chgData name="De Cock Jitse" userId="9cc8e242-c866-4cc7-a24e-e9b48782583a" providerId="ADAL" clId="{2518181E-7B8E-4390-B55E-0CCFD3DA6949}" dt="2023-11-01T21:55:57.992" v="309"/>
          <ac:spMkLst>
            <pc:docMk/>
            <pc:sldMk cId="2777623264" sldId="359"/>
            <ac:spMk id="7" creationId="{53F6BCB6-6528-69F8-5293-4F8BD3F789F3}"/>
          </ac:spMkLst>
        </pc:spChg>
        <pc:spChg chg="mod">
          <ac:chgData name="De Cock Jitse" userId="9cc8e242-c866-4cc7-a24e-e9b48782583a" providerId="ADAL" clId="{2518181E-7B8E-4390-B55E-0CCFD3DA6949}" dt="2023-11-01T21:56:01.585" v="310"/>
          <ac:spMkLst>
            <pc:docMk/>
            <pc:sldMk cId="2777623264" sldId="359"/>
            <ac:spMk id="9" creationId="{A924B880-4D71-0F5F-A877-A9B0A532E694}"/>
          </ac:spMkLst>
        </pc:spChg>
        <pc:spChg chg="mod">
          <ac:chgData name="De Cock Jitse" userId="9cc8e242-c866-4cc7-a24e-e9b48782583a" providerId="ADAL" clId="{2518181E-7B8E-4390-B55E-0CCFD3DA6949}" dt="2023-11-01T21:56:01.585" v="310"/>
          <ac:spMkLst>
            <pc:docMk/>
            <pc:sldMk cId="2777623264" sldId="359"/>
            <ac:spMk id="10" creationId="{37FC2C78-4A1A-8191-7A0C-FE6F79E2EFC7}"/>
          </ac:spMkLst>
        </pc:spChg>
        <pc:spChg chg="mod">
          <ac:chgData name="De Cock Jitse" userId="9cc8e242-c866-4cc7-a24e-e9b48782583a" providerId="ADAL" clId="{2518181E-7B8E-4390-B55E-0CCFD3DA6949}" dt="2023-11-01T21:56:09.413" v="312"/>
          <ac:spMkLst>
            <pc:docMk/>
            <pc:sldMk cId="2777623264" sldId="359"/>
            <ac:spMk id="12" creationId="{CDA58BD5-A0A9-07AA-28C2-DAF41419EEC7}"/>
          </ac:spMkLst>
        </pc:spChg>
        <pc:spChg chg="mod">
          <ac:chgData name="De Cock Jitse" userId="9cc8e242-c866-4cc7-a24e-e9b48782583a" providerId="ADAL" clId="{2518181E-7B8E-4390-B55E-0CCFD3DA6949}" dt="2023-11-01T21:56:09.413" v="312"/>
          <ac:spMkLst>
            <pc:docMk/>
            <pc:sldMk cId="2777623264" sldId="359"/>
            <ac:spMk id="13" creationId="{F3A87C6A-D2DB-42A4-1BB2-5786BB90CE7D}"/>
          </ac:spMkLst>
        </pc:spChg>
        <pc:spChg chg="mod">
          <ac:chgData name="De Cock Jitse" userId="9cc8e242-c866-4cc7-a24e-e9b48782583a" providerId="ADAL" clId="{2518181E-7B8E-4390-B55E-0CCFD3DA6949}" dt="2023-11-01T21:56:12.496" v="314"/>
          <ac:spMkLst>
            <pc:docMk/>
            <pc:sldMk cId="2777623264" sldId="359"/>
            <ac:spMk id="15" creationId="{AEED7471-40FE-160C-02BF-76FE49DE10F5}"/>
          </ac:spMkLst>
        </pc:spChg>
        <pc:spChg chg="mod">
          <ac:chgData name="De Cock Jitse" userId="9cc8e242-c866-4cc7-a24e-e9b48782583a" providerId="ADAL" clId="{2518181E-7B8E-4390-B55E-0CCFD3DA6949}" dt="2023-11-01T21:56:12.496" v="314"/>
          <ac:spMkLst>
            <pc:docMk/>
            <pc:sldMk cId="2777623264" sldId="359"/>
            <ac:spMk id="16" creationId="{DA59D81D-63C1-B9C9-262E-00254E9566B6}"/>
          </ac:spMkLst>
        </pc:spChg>
        <pc:spChg chg="mod">
          <ac:chgData name="De Cock Jitse" userId="9cc8e242-c866-4cc7-a24e-e9b48782583a" providerId="ADAL" clId="{2518181E-7B8E-4390-B55E-0CCFD3DA6949}" dt="2023-11-01T21:56:17.854" v="316"/>
          <ac:spMkLst>
            <pc:docMk/>
            <pc:sldMk cId="2777623264" sldId="359"/>
            <ac:spMk id="18" creationId="{A947B773-8748-065D-6B39-79355DB8C181}"/>
          </ac:spMkLst>
        </pc:spChg>
        <pc:spChg chg="mod">
          <ac:chgData name="De Cock Jitse" userId="9cc8e242-c866-4cc7-a24e-e9b48782583a" providerId="ADAL" clId="{2518181E-7B8E-4390-B55E-0CCFD3DA6949}" dt="2023-11-01T21:56:17.854" v="316"/>
          <ac:spMkLst>
            <pc:docMk/>
            <pc:sldMk cId="2777623264" sldId="359"/>
            <ac:spMk id="19" creationId="{DD0868AE-0FC5-B7FF-4532-7034D9317F63}"/>
          </ac:spMkLst>
        </pc:spChg>
        <pc:spChg chg="mod">
          <ac:chgData name="De Cock Jitse" userId="9cc8e242-c866-4cc7-a24e-e9b48782583a" providerId="ADAL" clId="{2518181E-7B8E-4390-B55E-0CCFD3DA6949}" dt="2023-11-01T21:56:24.107" v="318"/>
          <ac:spMkLst>
            <pc:docMk/>
            <pc:sldMk cId="2777623264" sldId="359"/>
            <ac:spMk id="21" creationId="{2340F03C-C614-BAD9-7EA6-E323985A29AC}"/>
          </ac:spMkLst>
        </pc:spChg>
        <pc:spChg chg="mod">
          <ac:chgData name="De Cock Jitse" userId="9cc8e242-c866-4cc7-a24e-e9b48782583a" providerId="ADAL" clId="{2518181E-7B8E-4390-B55E-0CCFD3DA6949}" dt="2023-11-01T21:56:24.107" v="318"/>
          <ac:spMkLst>
            <pc:docMk/>
            <pc:sldMk cId="2777623264" sldId="359"/>
            <ac:spMk id="22" creationId="{01A3EB49-3575-A2D3-6F2E-428916CE582A}"/>
          </ac:spMkLst>
        </pc:spChg>
        <pc:spChg chg="mod">
          <ac:chgData name="De Cock Jitse" userId="9cc8e242-c866-4cc7-a24e-e9b48782583a" providerId="ADAL" clId="{2518181E-7B8E-4390-B55E-0CCFD3DA6949}" dt="2023-11-01T21:56:26.856" v="320"/>
          <ac:spMkLst>
            <pc:docMk/>
            <pc:sldMk cId="2777623264" sldId="359"/>
            <ac:spMk id="24" creationId="{D4EF6909-091E-4CCB-441C-CBBF45DA8A82}"/>
          </ac:spMkLst>
        </pc:spChg>
        <pc:spChg chg="mod">
          <ac:chgData name="De Cock Jitse" userId="9cc8e242-c866-4cc7-a24e-e9b48782583a" providerId="ADAL" clId="{2518181E-7B8E-4390-B55E-0CCFD3DA6949}" dt="2023-11-01T21:56:26.856" v="320"/>
          <ac:spMkLst>
            <pc:docMk/>
            <pc:sldMk cId="2777623264" sldId="359"/>
            <ac:spMk id="25" creationId="{1C51ED82-C0EE-089B-70A9-9177BF1020C0}"/>
          </ac:spMkLst>
        </pc:spChg>
        <pc:spChg chg="mod">
          <ac:chgData name="De Cock Jitse" userId="9cc8e242-c866-4cc7-a24e-e9b48782583a" providerId="ADAL" clId="{2518181E-7B8E-4390-B55E-0CCFD3DA6949}" dt="2023-11-01T21:56:42.377" v="322"/>
          <ac:spMkLst>
            <pc:docMk/>
            <pc:sldMk cId="2777623264" sldId="359"/>
            <ac:spMk id="27" creationId="{8F29532E-5D1F-0673-BC0F-81A5D26ED4D4}"/>
          </ac:spMkLst>
        </pc:spChg>
        <pc:spChg chg="mod">
          <ac:chgData name="De Cock Jitse" userId="9cc8e242-c866-4cc7-a24e-e9b48782583a" providerId="ADAL" clId="{2518181E-7B8E-4390-B55E-0CCFD3DA6949}" dt="2023-11-01T21:56:42.377" v="322"/>
          <ac:spMkLst>
            <pc:docMk/>
            <pc:sldMk cId="2777623264" sldId="359"/>
            <ac:spMk id="28" creationId="{0E61BD26-EA74-76C8-3525-E17013668807}"/>
          </ac:spMkLst>
        </pc:spChg>
        <pc:spChg chg="mod">
          <ac:chgData name="De Cock Jitse" userId="9cc8e242-c866-4cc7-a24e-e9b48782583a" providerId="ADAL" clId="{2518181E-7B8E-4390-B55E-0CCFD3DA6949}" dt="2023-11-01T21:56:48.993" v="324"/>
          <ac:spMkLst>
            <pc:docMk/>
            <pc:sldMk cId="2777623264" sldId="359"/>
            <ac:spMk id="30" creationId="{2572C4EA-4F23-6083-B466-3D290F08A6BF}"/>
          </ac:spMkLst>
        </pc:spChg>
        <pc:spChg chg="mod">
          <ac:chgData name="De Cock Jitse" userId="9cc8e242-c866-4cc7-a24e-e9b48782583a" providerId="ADAL" clId="{2518181E-7B8E-4390-B55E-0CCFD3DA6949}" dt="2023-11-01T21:56:48.993" v="324"/>
          <ac:spMkLst>
            <pc:docMk/>
            <pc:sldMk cId="2777623264" sldId="359"/>
            <ac:spMk id="31" creationId="{F539E161-2495-3946-7E4A-68828D262A19}"/>
          </ac:spMkLst>
        </pc:spChg>
        <pc:spChg chg="mod">
          <ac:chgData name="De Cock Jitse" userId="9cc8e242-c866-4cc7-a24e-e9b48782583a" providerId="ADAL" clId="{2518181E-7B8E-4390-B55E-0CCFD3DA6949}" dt="2023-11-01T21:56:52.598" v="326"/>
          <ac:spMkLst>
            <pc:docMk/>
            <pc:sldMk cId="2777623264" sldId="359"/>
            <ac:spMk id="33" creationId="{FBBC27DD-023D-8E6E-1672-002358FEE4DE}"/>
          </ac:spMkLst>
        </pc:spChg>
        <pc:spChg chg="mod">
          <ac:chgData name="De Cock Jitse" userId="9cc8e242-c866-4cc7-a24e-e9b48782583a" providerId="ADAL" clId="{2518181E-7B8E-4390-B55E-0CCFD3DA6949}" dt="2023-11-01T21:56:52.598" v="326"/>
          <ac:spMkLst>
            <pc:docMk/>
            <pc:sldMk cId="2777623264" sldId="359"/>
            <ac:spMk id="34" creationId="{DC0FC310-7738-8B8D-5926-1E51EBEFDFB1}"/>
          </ac:spMkLst>
        </pc:spChg>
        <pc:spChg chg="mod">
          <ac:chgData name="De Cock Jitse" userId="9cc8e242-c866-4cc7-a24e-e9b48782583a" providerId="ADAL" clId="{2518181E-7B8E-4390-B55E-0CCFD3DA6949}" dt="2023-11-01T21:56:55.584" v="328"/>
          <ac:spMkLst>
            <pc:docMk/>
            <pc:sldMk cId="2777623264" sldId="359"/>
            <ac:spMk id="36" creationId="{DE8C24E9-743D-156D-0119-2193764A5226}"/>
          </ac:spMkLst>
        </pc:spChg>
        <pc:spChg chg="mod">
          <ac:chgData name="De Cock Jitse" userId="9cc8e242-c866-4cc7-a24e-e9b48782583a" providerId="ADAL" clId="{2518181E-7B8E-4390-B55E-0CCFD3DA6949}" dt="2023-11-01T21:56:55.584" v="328"/>
          <ac:spMkLst>
            <pc:docMk/>
            <pc:sldMk cId="2777623264" sldId="359"/>
            <ac:spMk id="37" creationId="{19692336-FFE0-D82E-2E08-04844562BBF3}"/>
          </ac:spMkLst>
        </pc:spChg>
        <pc:spChg chg="mod">
          <ac:chgData name="De Cock Jitse" userId="9cc8e242-c866-4cc7-a24e-e9b48782583a" providerId="ADAL" clId="{2518181E-7B8E-4390-B55E-0CCFD3DA6949}" dt="2023-11-01T21:56:58.101" v="330"/>
          <ac:spMkLst>
            <pc:docMk/>
            <pc:sldMk cId="2777623264" sldId="359"/>
            <ac:spMk id="39" creationId="{8FBB6E69-AD8A-9F4D-79AD-ED3A8A627D2A}"/>
          </ac:spMkLst>
        </pc:spChg>
        <pc:spChg chg="mod">
          <ac:chgData name="De Cock Jitse" userId="9cc8e242-c866-4cc7-a24e-e9b48782583a" providerId="ADAL" clId="{2518181E-7B8E-4390-B55E-0CCFD3DA6949}" dt="2023-11-01T21:56:58.101" v="330"/>
          <ac:spMkLst>
            <pc:docMk/>
            <pc:sldMk cId="2777623264" sldId="359"/>
            <ac:spMk id="40" creationId="{3BD328ED-D2AD-85D7-CC83-010EB3A04524}"/>
          </ac:spMkLst>
        </pc:spChg>
        <pc:spChg chg="mod topLvl">
          <ac:chgData name="De Cock Jitse" userId="9cc8e242-c866-4cc7-a24e-e9b48782583a" providerId="ADAL" clId="{2518181E-7B8E-4390-B55E-0CCFD3DA6949}" dt="2023-11-01T21:55:19.229" v="291" actId="165"/>
          <ac:spMkLst>
            <pc:docMk/>
            <pc:sldMk cId="2777623264" sldId="359"/>
            <ac:spMk id="869"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71"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72"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74"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75"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77"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78"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82"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83"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85"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86"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88"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89"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94"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95"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97"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898"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02"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03"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05"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06"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10"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11"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15"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16"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19"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20"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22"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23"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26"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27"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29"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30"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32"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33"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41"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42"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44"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45"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47"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48"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50"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51"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53"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54"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60"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61"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63"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64"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66"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67"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69"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70"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72"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73"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80"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81"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85"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86"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88"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89"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91" creationId="{00000000-0000-0000-0000-000000000000}"/>
          </ac:spMkLst>
        </pc:spChg>
        <pc:spChg chg="mod">
          <ac:chgData name="De Cock Jitse" userId="9cc8e242-c866-4cc7-a24e-e9b48782583a" providerId="ADAL" clId="{2518181E-7B8E-4390-B55E-0CCFD3DA6949}" dt="2023-11-01T21:55:19.229" v="291" actId="165"/>
          <ac:spMkLst>
            <pc:docMk/>
            <pc:sldMk cId="2777623264" sldId="359"/>
            <ac:spMk id="992" creationId="{00000000-0000-0000-0000-000000000000}"/>
          </ac:spMkLst>
        </pc:spChg>
        <pc:grpChg chg="add mod">
          <ac:chgData name="De Cock Jitse" userId="9cc8e242-c866-4cc7-a24e-e9b48782583a" providerId="ADAL" clId="{2518181E-7B8E-4390-B55E-0CCFD3DA6949}" dt="2023-11-01T21:55:57.350" v="308" actId="1076"/>
          <ac:grpSpMkLst>
            <pc:docMk/>
            <pc:sldMk cId="2777623264" sldId="359"/>
            <ac:grpSpMk id="2" creationId="{01025648-2C98-31E6-F814-CDB3E4B0417B}"/>
          </ac:grpSpMkLst>
        </pc:grpChg>
        <pc:grpChg chg="add mod">
          <ac:chgData name="De Cock Jitse" userId="9cc8e242-c866-4cc7-a24e-e9b48782583a" providerId="ADAL" clId="{2518181E-7B8E-4390-B55E-0CCFD3DA6949}" dt="2023-11-01T21:55:57.992" v="309"/>
          <ac:grpSpMkLst>
            <pc:docMk/>
            <pc:sldMk cId="2777623264" sldId="359"/>
            <ac:grpSpMk id="5" creationId="{4013C0F4-3230-0282-6200-6F3D07A4D049}"/>
          </ac:grpSpMkLst>
        </pc:grpChg>
        <pc:grpChg chg="add mod">
          <ac:chgData name="De Cock Jitse" userId="9cc8e242-c866-4cc7-a24e-e9b48782583a" providerId="ADAL" clId="{2518181E-7B8E-4390-B55E-0CCFD3DA6949}" dt="2023-11-01T21:56:06.929" v="311" actId="1076"/>
          <ac:grpSpMkLst>
            <pc:docMk/>
            <pc:sldMk cId="2777623264" sldId="359"/>
            <ac:grpSpMk id="8" creationId="{3F7AD07E-DD61-DC36-0E56-10D01ED69F4A}"/>
          </ac:grpSpMkLst>
        </pc:grpChg>
        <pc:grpChg chg="add mod">
          <ac:chgData name="De Cock Jitse" userId="9cc8e242-c866-4cc7-a24e-e9b48782583a" providerId="ADAL" clId="{2518181E-7B8E-4390-B55E-0CCFD3DA6949}" dt="2023-11-01T21:56:11.690" v="313" actId="1076"/>
          <ac:grpSpMkLst>
            <pc:docMk/>
            <pc:sldMk cId="2777623264" sldId="359"/>
            <ac:grpSpMk id="11" creationId="{848F8E4B-A118-2E11-47EF-C9557D4206E5}"/>
          </ac:grpSpMkLst>
        </pc:grpChg>
        <pc:grpChg chg="add mod">
          <ac:chgData name="De Cock Jitse" userId="9cc8e242-c866-4cc7-a24e-e9b48782583a" providerId="ADAL" clId="{2518181E-7B8E-4390-B55E-0CCFD3DA6949}" dt="2023-11-01T21:56:16.700" v="315" actId="1076"/>
          <ac:grpSpMkLst>
            <pc:docMk/>
            <pc:sldMk cId="2777623264" sldId="359"/>
            <ac:grpSpMk id="14" creationId="{AF3AE906-80D7-37E8-10FE-80EAEF6000EC}"/>
          </ac:grpSpMkLst>
        </pc:grpChg>
        <pc:grpChg chg="add mod">
          <ac:chgData name="De Cock Jitse" userId="9cc8e242-c866-4cc7-a24e-e9b48782583a" providerId="ADAL" clId="{2518181E-7B8E-4390-B55E-0CCFD3DA6949}" dt="2023-11-01T21:56:20.584" v="317" actId="1076"/>
          <ac:grpSpMkLst>
            <pc:docMk/>
            <pc:sldMk cId="2777623264" sldId="359"/>
            <ac:grpSpMk id="17" creationId="{88D20BF1-87A2-CC1B-AC7D-77315E938341}"/>
          </ac:grpSpMkLst>
        </pc:grpChg>
        <pc:grpChg chg="add mod">
          <ac:chgData name="De Cock Jitse" userId="9cc8e242-c866-4cc7-a24e-e9b48782583a" providerId="ADAL" clId="{2518181E-7B8E-4390-B55E-0CCFD3DA6949}" dt="2023-11-01T21:56:26.205" v="319" actId="1076"/>
          <ac:grpSpMkLst>
            <pc:docMk/>
            <pc:sldMk cId="2777623264" sldId="359"/>
            <ac:grpSpMk id="20" creationId="{458A4EB6-6AE9-C252-3BF9-D379B030611D}"/>
          </ac:grpSpMkLst>
        </pc:grpChg>
        <pc:grpChg chg="add mod">
          <ac:chgData name="De Cock Jitse" userId="9cc8e242-c866-4cc7-a24e-e9b48782583a" providerId="ADAL" clId="{2518181E-7B8E-4390-B55E-0CCFD3DA6949}" dt="2023-11-01T21:56:30.702" v="321" actId="1076"/>
          <ac:grpSpMkLst>
            <pc:docMk/>
            <pc:sldMk cId="2777623264" sldId="359"/>
            <ac:grpSpMk id="23" creationId="{DDF9D7AF-8A99-7E67-BF49-F9E8062400F9}"/>
          </ac:grpSpMkLst>
        </pc:grpChg>
        <pc:grpChg chg="add mod">
          <ac:chgData name="De Cock Jitse" userId="9cc8e242-c866-4cc7-a24e-e9b48782583a" providerId="ADAL" clId="{2518181E-7B8E-4390-B55E-0CCFD3DA6949}" dt="2023-11-01T22:00:17.124" v="396" actId="1076"/>
          <ac:grpSpMkLst>
            <pc:docMk/>
            <pc:sldMk cId="2777623264" sldId="359"/>
            <ac:grpSpMk id="26" creationId="{85BC9FB7-0056-79DA-0AD2-3AAF038F6010}"/>
          </ac:grpSpMkLst>
        </pc:grpChg>
        <pc:grpChg chg="add mod">
          <ac:chgData name="De Cock Jitse" userId="9cc8e242-c866-4cc7-a24e-e9b48782583a" providerId="ADAL" clId="{2518181E-7B8E-4390-B55E-0CCFD3DA6949}" dt="2023-11-01T22:00:17.124" v="396" actId="1076"/>
          <ac:grpSpMkLst>
            <pc:docMk/>
            <pc:sldMk cId="2777623264" sldId="359"/>
            <ac:grpSpMk id="29" creationId="{537A59FC-5550-A91D-9F95-6ED72A810065}"/>
          </ac:grpSpMkLst>
        </pc:grpChg>
        <pc:grpChg chg="add mod">
          <ac:chgData name="De Cock Jitse" userId="9cc8e242-c866-4cc7-a24e-e9b48782583a" providerId="ADAL" clId="{2518181E-7B8E-4390-B55E-0CCFD3DA6949}" dt="2023-11-01T22:00:17.124" v="396" actId="1076"/>
          <ac:grpSpMkLst>
            <pc:docMk/>
            <pc:sldMk cId="2777623264" sldId="359"/>
            <ac:grpSpMk id="32" creationId="{D8D2A0BD-6DB5-BA57-DEDF-688D5BD19013}"/>
          </ac:grpSpMkLst>
        </pc:grpChg>
        <pc:grpChg chg="add mod">
          <ac:chgData name="De Cock Jitse" userId="9cc8e242-c866-4cc7-a24e-e9b48782583a" providerId="ADAL" clId="{2518181E-7B8E-4390-B55E-0CCFD3DA6949}" dt="2023-11-01T22:00:17.124" v="396" actId="1076"/>
          <ac:grpSpMkLst>
            <pc:docMk/>
            <pc:sldMk cId="2777623264" sldId="359"/>
            <ac:grpSpMk id="35" creationId="{4843FF68-3A49-8974-52FB-51BAE8BDCB42}"/>
          </ac:grpSpMkLst>
        </pc:grpChg>
        <pc:grpChg chg="add mod">
          <ac:chgData name="De Cock Jitse" userId="9cc8e242-c866-4cc7-a24e-e9b48782583a" providerId="ADAL" clId="{2518181E-7B8E-4390-B55E-0CCFD3DA6949}" dt="2023-11-01T22:00:17.124" v="396" actId="1076"/>
          <ac:grpSpMkLst>
            <pc:docMk/>
            <pc:sldMk cId="2777623264" sldId="359"/>
            <ac:grpSpMk id="38" creationId="{22A35BCA-BFB2-BE34-4050-086F5151FE53}"/>
          </ac:grpSpMkLst>
        </pc:grpChg>
        <pc:grpChg chg="add del mod">
          <ac:chgData name="De Cock Jitse" userId="9cc8e242-c866-4cc7-a24e-e9b48782583a" providerId="ADAL" clId="{2518181E-7B8E-4390-B55E-0CCFD3DA6949}" dt="2023-11-01T21:55:19.229" v="291" actId="165"/>
          <ac:grpSpMkLst>
            <pc:docMk/>
            <pc:sldMk cId="2777623264" sldId="359"/>
            <ac:grpSpMk id="868" creationId="{00000000-0000-0000-0000-000000000000}"/>
          </ac:grpSpMkLst>
        </pc:grpChg>
        <pc:grpChg chg="del mod topLvl">
          <ac:chgData name="De Cock Jitse" userId="9cc8e242-c866-4cc7-a24e-e9b48782583a" providerId="ADAL" clId="{2518181E-7B8E-4390-B55E-0CCFD3DA6949}" dt="2023-11-01T21:55:37.734" v="295" actId="478"/>
          <ac:grpSpMkLst>
            <pc:docMk/>
            <pc:sldMk cId="2777623264" sldId="359"/>
            <ac:grpSpMk id="870" creationId="{00000000-0000-0000-0000-000000000000}"/>
          </ac:grpSpMkLst>
        </pc:grpChg>
        <pc:grpChg chg="del mod topLvl">
          <ac:chgData name="De Cock Jitse" userId="9cc8e242-c866-4cc7-a24e-e9b48782583a" providerId="ADAL" clId="{2518181E-7B8E-4390-B55E-0CCFD3DA6949}" dt="2023-11-01T21:55:39.422" v="296" actId="478"/>
          <ac:grpSpMkLst>
            <pc:docMk/>
            <pc:sldMk cId="2777623264" sldId="359"/>
            <ac:grpSpMk id="873" creationId="{00000000-0000-0000-0000-000000000000}"/>
          </ac:grpSpMkLst>
        </pc:grpChg>
        <pc:grpChg chg="del mod topLvl">
          <ac:chgData name="De Cock Jitse" userId="9cc8e242-c866-4cc7-a24e-e9b48782583a" providerId="ADAL" clId="{2518181E-7B8E-4390-B55E-0CCFD3DA6949}" dt="2023-11-01T21:55:37.734" v="295" actId="478"/>
          <ac:grpSpMkLst>
            <pc:docMk/>
            <pc:sldMk cId="2777623264" sldId="359"/>
            <ac:grpSpMk id="876"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881" creationId="{00000000-0000-0000-0000-000000000000}"/>
          </ac:grpSpMkLst>
        </pc:grpChg>
        <pc:grpChg chg="del mod topLvl">
          <ac:chgData name="De Cock Jitse" userId="9cc8e242-c866-4cc7-a24e-e9b48782583a" providerId="ADAL" clId="{2518181E-7B8E-4390-B55E-0CCFD3DA6949}" dt="2023-11-01T21:55:40.792" v="297" actId="478"/>
          <ac:grpSpMkLst>
            <pc:docMk/>
            <pc:sldMk cId="2777623264" sldId="359"/>
            <ac:grpSpMk id="884"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887"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893"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896"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01"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04"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09" creationId="{00000000-0000-0000-0000-000000000000}"/>
          </ac:grpSpMkLst>
        </pc:grpChg>
        <pc:grpChg chg="del mod topLvl">
          <ac:chgData name="De Cock Jitse" userId="9cc8e242-c866-4cc7-a24e-e9b48782583a" providerId="ADAL" clId="{2518181E-7B8E-4390-B55E-0CCFD3DA6949}" dt="2023-11-01T21:55:41.286" v="298" actId="478"/>
          <ac:grpSpMkLst>
            <pc:docMk/>
            <pc:sldMk cId="2777623264" sldId="359"/>
            <ac:grpSpMk id="914" creationId="{00000000-0000-0000-0000-000000000000}"/>
          </ac:grpSpMkLst>
        </pc:grpChg>
        <pc:grpChg chg="del mod topLvl">
          <ac:chgData name="De Cock Jitse" userId="9cc8e242-c866-4cc7-a24e-e9b48782583a" providerId="ADAL" clId="{2518181E-7B8E-4390-B55E-0CCFD3DA6949}" dt="2023-11-01T21:55:41.691" v="299" actId="478"/>
          <ac:grpSpMkLst>
            <pc:docMk/>
            <pc:sldMk cId="2777623264" sldId="359"/>
            <ac:grpSpMk id="918" creationId="{00000000-0000-0000-0000-000000000000}"/>
          </ac:grpSpMkLst>
        </pc:grpChg>
        <pc:grpChg chg="del mod topLvl">
          <ac:chgData name="De Cock Jitse" userId="9cc8e242-c866-4cc7-a24e-e9b48782583a" providerId="ADAL" clId="{2518181E-7B8E-4390-B55E-0CCFD3DA6949}" dt="2023-11-01T21:55:42.231" v="300" actId="478"/>
          <ac:grpSpMkLst>
            <pc:docMk/>
            <pc:sldMk cId="2777623264" sldId="359"/>
            <ac:grpSpMk id="921"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25"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28"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31" creationId="{00000000-0000-0000-0000-000000000000}"/>
          </ac:grpSpMkLst>
        </pc:grpChg>
        <pc:grpChg chg="mod topLvl">
          <ac:chgData name="De Cock Jitse" userId="9cc8e242-c866-4cc7-a24e-e9b48782583a" providerId="ADAL" clId="{2518181E-7B8E-4390-B55E-0CCFD3DA6949}" dt="2023-11-01T21:55:52.503" v="306" actId="1076"/>
          <ac:grpSpMkLst>
            <pc:docMk/>
            <pc:sldMk cId="2777623264" sldId="359"/>
            <ac:grpSpMk id="940"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43"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46"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49"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52" creationId="{00000000-0000-0000-0000-000000000000}"/>
          </ac:grpSpMkLst>
        </pc:grpChg>
        <pc:grpChg chg="del mod topLvl">
          <ac:chgData name="De Cock Jitse" userId="9cc8e242-c866-4cc7-a24e-e9b48782583a" providerId="ADAL" clId="{2518181E-7B8E-4390-B55E-0CCFD3DA6949}" dt="2023-11-01T21:55:31.367" v="293" actId="478"/>
          <ac:grpSpMkLst>
            <pc:docMk/>
            <pc:sldMk cId="2777623264" sldId="359"/>
            <ac:grpSpMk id="959" creationId="{00000000-0000-0000-0000-000000000000}"/>
          </ac:grpSpMkLst>
        </pc:grpChg>
        <pc:grpChg chg="del mod topLvl">
          <ac:chgData name="De Cock Jitse" userId="9cc8e242-c866-4cc7-a24e-e9b48782583a" providerId="ADAL" clId="{2518181E-7B8E-4390-B55E-0CCFD3DA6949}" dt="2023-11-01T21:55:31.367" v="293" actId="478"/>
          <ac:grpSpMkLst>
            <pc:docMk/>
            <pc:sldMk cId="2777623264" sldId="359"/>
            <ac:grpSpMk id="962" creationId="{00000000-0000-0000-0000-000000000000}"/>
          </ac:grpSpMkLst>
        </pc:grpChg>
        <pc:grpChg chg="del mod topLvl">
          <ac:chgData name="De Cock Jitse" userId="9cc8e242-c866-4cc7-a24e-e9b48782583a" providerId="ADAL" clId="{2518181E-7B8E-4390-B55E-0CCFD3DA6949}" dt="2023-11-01T21:55:31.367" v="293" actId="478"/>
          <ac:grpSpMkLst>
            <pc:docMk/>
            <pc:sldMk cId="2777623264" sldId="359"/>
            <ac:grpSpMk id="965" creationId="{00000000-0000-0000-0000-000000000000}"/>
          </ac:grpSpMkLst>
        </pc:grpChg>
        <pc:grpChg chg="del mod topLvl">
          <ac:chgData name="De Cock Jitse" userId="9cc8e242-c866-4cc7-a24e-e9b48782583a" providerId="ADAL" clId="{2518181E-7B8E-4390-B55E-0CCFD3DA6949}" dt="2023-11-01T21:55:31.367" v="293" actId="478"/>
          <ac:grpSpMkLst>
            <pc:docMk/>
            <pc:sldMk cId="2777623264" sldId="359"/>
            <ac:grpSpMk id="968" creationId="{00000000-0000-0000-0000-000000000000}"/>
          </ac:grpSpMkLst>
        </pc:grpChg>
        <pc:grpChg chg="del mod topLvl">
          <ac:chgData name="De Cock Jitse" userId="9cc8e242-c866-4cc7-a24e-e9b48782583a" providerId="ADAL" clId="{2518181E-7B8E-4390-B55E-0CCFD3DA6949}" dt="2023-11-01T21:55:31.367" v="293" actId="478"/>
          <ac:grpSpMkLst>
            <pc:docMk/>
            <pc:sldMk cId="2777623264" sldId="359"/>
            <ac:grpSpMk id="971"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79"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84"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87" creationId="{00000000-0000-0000-0000-000000000000}"/>
          </ac:grpSpMkLst>
        </pc:grpChg>
        <pc:grpChg chg="del mod topLvl">
          <ac:chgData name="De Cock Jitse" userId="9cc8e242-c866-4cc7-a24e-e9b48782583a" providerId="ADAL" clId="{2518181E-7B8E-4390-B55E-0CCFD3DA6949}" dt="2023-11-01T21:55:25.292" v="292" actId="478"/>
          <ac:grpSpMkLst>
            <pc:docMk/>
            <pc:sldMk cId="2777623264" sldId="359"/>
            <ac:grpSpMk id="990" creationId="{00000000-0000-0000-0000-000000000000}"/>
          </ac:grpSpMkLst>
        </pc:grpChg>
        <pc:cxnChg chg="add mod">
          <ac:chgData name="De Cock Jitse" userId="9cc8e242-c866-4cc7-a24e-e9b48782583a" providerId="ADAL" clId="{2518181E-7B8E-4390-B55E-0CCFD3DA6949}" dt="2023-11-01T21:57:17.820" v="333" actId="14100"/>
          <ac:cxnSpMkLst>
            <pc:docMk/>
            <pc:sldMk cId="2777623264" sldId="359"/>
            <ac:cxnSpMk id="41" creationId="{9423FD4A-75D8-1565-D7B3-A87E2E620FBB}"/>
          </ac:cxnSpMkLst>
        </pc:cxnChg>
        <pc:cxnChg chg="add mod">
          <ac:chgData name="De Cock Jitse" userId="9cc8e242-c866-4cc7-a24e-e9b48782583a" providerId="ADAL" clId="{2518181E-7B8E-4390-B55E-0CCFD3DA6949}" dt="2023-11-01T21:57:26.838" v="337" actId="14100"/>
          <ac:cxnSpMkLst>
            <pc:docMk/>
            <pc:sldMk cId="2777623264" sldId="359"/>
            <ac:cxnSpMk id="44" creationId="{D7FE5AEB-B28B-D71E-E050-D446A8754FC2}"/>
          </ac:cxnSpMkLst>
        </pc:cxnChg>
        <pc:cxnChg chg="add mod">
          <ac:chgData name="De Cock Jitse" userId="9cc8e242-c866-4cc7-a24e-e9b48782583a" providerId="ADAL" clId="{2518181E-7B8E-4390-B55E-0CCFD3DA6949}" dt="2023-11-01T21:57:39.460" v="341" actId="14100"/>
          <ac:cxnSpMkLst>
            <pc:docMk/>
            <pc:sldMk cId="2777623264" sldId="359"/>
            <ac:cxnSpMk id="47" creationId="{74BF0EEE-D578-ABCE-91B9-4D1A3F6B5ECF}"/>
          </ac:cxnSpMkLst>
        </pc:cxnChg>
        <pc:cxnChg chg="add mod">
          <ac:chgData name="De Cock Jitse" userId="9cc8e242-c866-4cc7-a24e-e9b48782583a" providerId="ADAL" clId="{2518181E-7B8E-4390-B55E-0CCFD3DA6949}" dt="2023-11-01T21:57:46.236" v="344" actId="14100"/>
          <ac:cxnSpMkLst>
            <pc:docMk/>
            <pc:sldMk cId="2777623264" sldId="359"/>
            <ac:cxnSpMk id="50" creationId="{30CFBBBE-8498-D5DA-EFF3-F761E7282324}"/>
          </ac:cxnSpMkLst>
        </pc:cxnChg>
        <pc:cxnChg chg="add mod">
          <ac:chgData name="De Cock Jitse" userId="9cc8e242-c866-4cc7-a24e-e9b48782583a" providerId="ADAL" clId="{2518181E-7B8E-4390-B55E-0CCFD3DA6949}" dt="2023-11-01T21:57:52.510" v="347" actId="14100"/>
          <ac:cxnSpMkLst>
            <pc:docMk/>
            <pc:sldMk cId="2777623264" sldId="359"/>
            <ac:cxnSpMk id="53" creationId="{EEA8BB24-0B86-5F55-1C1F-074E535ED6F7}"/>
          </ac:cxnSpMkLst>
        </pc:cxnChg>
        <pc:cxnChg chg="add mod">
          <ac:chgData name="De Cock Jitse" userId="9cc8e242-c866-4cc7-a24e-e9b48782583a" providerId="ADAL" clId="{2518181E-7B8E-4390-B55E-0CCFD3DA6949}" dt="2023-11-01T21:58:07.330" v="352" actId="14100"/>
          <ac:cxnSpMkLst>
            <pc:docMk/>
            <pc:sldMk cId="2777623264" sldId="359"/>
            <ac:cxnSpMk id="56" creationId="{D2DB4776-7618-7288-0103-EE58F9858B45}"/>
          </ac:cxnSpMkLst>
        </pc:cxnChg>
        <pc:cxnChg chg="add mod">
          <ac:chgData name="De Cock Jitse" userId="9cc8e242-c866-4cc7-a24e-e9b48782583a" providerId="ADAL" clId="{2518181E-7B8E-4390-B55E-0CCFD3DA6949}" dt="2023-11-01T21:58:12.165" v="354" actId="1076"/>
          <ac:cxnSpMkLst>
            <pc:docMk/>
            <pc:sldMk cId="2777623264" sldId="359"/>
            <ac:cxnSpMk id="59" creationId="{B78DEB7A-C162-977E-E971-81FD662A2545}"/>
          </ac:cxnSpMkLst>
        </pc:cxnChg>
        <pc:cxnChg chg="add mod">
          <ac:chgData name="De Cock Jitse" userId="9cc8e242-c866-4cc7-a24e-e9b48782583a" providerId="ADAL" clId="{2518181E-7B8E-4390-B55E-0CCFD3DA6949}" dt="2023-11-01T21:58:23.333" v="357" actId="14100"/>
          <ac:cxnSpMkLst>
            <pc:docMk/>
            <pc:sldMk cId="2777623264" sldId="359"/>
            <ac:cxnSpMk id="60" creationId="{9BBBF7B6-C689-E891-8EE1-93612B065791}"/>
          </ac:cxnSpMkLst>
        </pc:cxnChg>
        <pc:cxnChg chg="add mod">
          <ac:chgData name="De Cock Jitse" userId="9cc8e242-c866-4cc7-a24e-e9b48782583a" providerId="ADAL" clId="{2518181E-7B8E-4390-B55E-0CCFD3DA6949}" dt="2023-11-01T22:00:17.124" v="396" actId="1076"/>
          <ac:cxnSpMkLst>
            <pc:docMk/>
            <pc:sldMk cId="2777623264" sldId="359"/>
            <ac:cxnSpMk id="63" creationId="{23DFD427-4D70-8556-45C2-67EF0151CFB6}"/>
          </ac:cxnSpMkLst>
        </pc:cxnChg>
        <pc:cxnChg chg="del mod topLvl">
          <ac:chgData name="De Cock Jitse" userId="9cc8e242-c866-4cc7-a24e-e9b48782583a" providerId="ADAL" clId="{2518181E-7B8E-4390-B55E-0CCFD3DA6949}" dt="2023-11-01T21:55:46.438" v="305" actId="478"/>
          <ac:cxnSpMkLst>
            <pc:docMk/>
            <pc:sldMk cId="2777623264" sldId="359"/>
            <ac:cxnSpMk id="879" creationId="{00000000-0000-0000-0000-000000000000}"/>
          </ac:cxnSpMkLst>
        </pc:cxnChg>
        <pc:cxnChg chg="del mod topLvl">
          <ac:chgData name="De Cock Jitse" userId="9cc8e242-c866-4cc7-a24e-e9b48782583a" providerId="ADAL" clId="{2518181E-7B8E-4390-B55E-0CCFD3DA6949}" dt="2023-11-01T21:55:45.673" v="304" actId="478"/>
          <ac:cxnSpMkLst>
            <pc:docMk/>
            <pc:sldMk cId="2777623264" sldId="359"/>
            <ac:cxnSpMk id="880" creationId="{00000000-0000-0000-0000-000000000000}"/>
          </ac:cxnSpMkLst>
        </pc:cxnChg>
        <pc:cxnChg chg="del mod topLvl">
          <ac:chgData name="De Cock Jitse" userId="9cc8e242-c866-4cc7-a24e-e9b48782583a" providerId="ADAL" clId="{2518181E-7B8E-4390-B55E-0CCFD3DA6949}" dt="2023-11-01T21:55:44.100" v="302" actId="478"/>
          <ac:cxnSpMkLst>
            <pc:docMk/>
            <pc:sldMk cId="2777623264" sldId="359"/>
            <ac:cxnSpMk id="890" creationId="{00000000-0000-0000-0000-000000000000}"/>
          </ac:cxnSpMkLst>
        </pc:cxnChg>
        <pc:cxnChg chg="del mod topLvl">
          <ac:chgData name="De Cock Jitse" userId="9cc8e242-c866-4cc7-a24e-e9b48782583a" providerId="ADAL" clId="{2518181E-7B8E-4390-B55E-0CCFD3DA6949}" dt="2023-11-01T21:55:34.247" v="294" actId="478"/>
          <ac:cxnSpMkLst>
            <pc:docMk/>
            <pc:sldMk cId="2777623264" sldId="359"/>
            <ac:cxnSpMk id="891" creationId="{00000000-0000-0000-0000-000000000000}"/>
          </ac:cxnSpMkLst>
        </pc:cxnChg>
        <pc:cxnChg chg="del mod topLvl">
          <ac:chgData name="De Cock Jitse" userId="9cc8e242-c866-4cc7-a24e-e9b48782583a" providerId="ADAL" clId="{2518181E-7B8E-4390-B55E-0CCFD3DA6949}" dt="2023-11-01T21:55:44.930" v="303" actId="478"/>
          <ac:cxnSpMkLst>
            <pc:docMk/>
            <pc:sldMk cId="2777623264" sldId="359"/>
            <ac:cxnSpMk id="892"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899"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00"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07"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08"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12"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13" creationId="{00000000-0000-0000-0000-000000000000}"/>
          </ac:cxnSpMkLst>
        </pc:cxnChg>
        <pc:cxnChg chg="del mod topLvl">
          <ac:chgData name="De Cock Jitse" userId="9cc8e242-c866-4cc7-a24e-e9b48782583a" providerId="ADAL" clId="{2518181E-7B8E-4390-B55E-0CCFD3DA6949}" dt="2023-11-01T21:55:34.247" v="294" actId="478"/>
          <ac:cxnSpMkLst>
            <pc:docMk/>
            <pc:sldMk cId="2777623264" sldId="359"/>
            <ac:cxnSpMk id="917" creationId="{00000000-0000-0000-0000-000000000000}"/>
          </ac:cxnSpMkLst>
        </pc:cxnChg>
        <pc:cxnChg chg="del mod topLvl">
          <ac:chgData name="De Cock Jitse" userId="9cc8e242-c866-4cc7-a24e-e9b48782583a" providerId="ADAL" clId="{2518181E-7B8E-4390-B55E-0CCFD3DA6949}" dt="2023-11-01T21:55:43.152" v="301" actId="478"/>
          <ac:cxnSpMkLst>
            <pc:docMk/>
            <pc:sldMk cId="2777623264" sldId="359"/>
            <ac:cxnSpMk id="924" creationId="{00000000-0000-0000-0000-000000000000}"/>
          </ac:cxnSpMkLst>
        </pc:cxnChg>
        <pc:cxnChg chg="del mod topLvl">
          <ac:chgData name="De Cock Jitse" userId="9cc8e242-c866-4cc7-a24e-e9b48782583a" providerId="ADAL" clId="{2518181E-7B8E-4390-B55E-0CCFD3DA6949}" dt="2023-11-01T21:55:34.247" v="294" actId="478"/>
          <ac:cxnSpMkLst>
            <pc:docMk/>
            <pc:sldMk cId="2777623264" sldId="359"/>
            <ac:cxnSpMk id="934" creationId="{00000000-0000-0000-0000-000000000000}"/>
          </ac:cxnSpMkLst>
        </pc:cxnChg>
        <pc:cxnChg chg="del mod topLvl">
          <ac:chgData name="De Cock Jitse" userId="9cc8e242-c866-4cc7-a24e-e9b48782583a" providerId="ADAL" clId="{2518181E-7B8E-4390-B55E-0CCFD3DA6949}" dt="2023-11-01T21:55:34.247" v="294" actId="478"/>
          <ac:cxnSpMkLst>
            <pc:docMk/>
            <pc:sldMk cId="2777623264" sldId="359"/>
            <ac:cxnSpMk id="935" creationId="{00000000-0000-0000-0000-000000000000}"/>
          </ac:cxnSpMkLst>
        </pc:cxnChg>
        <pc:cxnChg chg="del mod topLvl">
          <ac:chgData name="De Cock Jitse" userId="9cc8e242-c866-4cc7-a24e-e9b48782583a" providerId="ADAL" clId="{2518181E-7B8E-4390-B55E-0CCFD3DA6949}" dt="2023-11-01T21:55:34.247" v="294" actId="478"/>
          <ac:cxnSpMkLst>
            <pc:docMk/>
            <pc:sldMk cId="2777623264" sldId="359"/>
            <ac:cxnSpMk id="936" creationId="{00000000-0000-0000-0000-000000000000}"/>
          </ac:cxnSpMkLst>
        </pc:cxnChg>
        <pc:cxnChg chg="del mod topLvl">
          <ac:chgData name="De Cock Jitse" userId="9cc8e242-c866-4cc7-a24e-e9b48782583a" providerId="ADAL" clId="{2518181E-7B8E-4390-B55E-0CCFD3DA6949}" dt="2023-11-01T21:55:34.247" v="294" actId="478"/>
          <ac:cxnSpMkLst>
            <pc:docMk/>
            <pc:sldMk cId="2777623264" sldId="359"/>
            <ac:cxnSpMk id="937"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38"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39"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55"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56"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57"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58"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74"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75"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76"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77"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78"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82"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83"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93" creationId="{00000000-0000-0000-0000-000000000000}"/>
          </ac:cxnSpMkLst>
        </pc:cxnChg>
        <pc:cxnChg chg="del mod topLvl">
          <ac:chgData name="De Cock Jitse" userId="9cc8e242-c866-4cc7-a24e-e9b48782583a" providerId="ADAL" clId="{2518181E-7B8E-4390-B55E-0CCFD3DA6949}" dt="2023-11-01T21:55:25.292" v="292" actId="478"/>
          <ac:cxnSpMkLst>
            <pc:docMk/>
            <pc:sldMk cId="2777623264" sldId="359"/>
            <ac:cxnSpMk id="994" creationId="{00000000-0000-0000-0000-000000000000}"/>
          </ac:cxnSpMkLst>
        </pc:cxnChg>
        <pc:cxnChg chg="del mod topLvl">
          <ac:chgData name="De Cock Jitse" userId="9cc8e242-c866-4cc7-a24e-e9b48782583a" providerId="ADAL" clId="{2518181E-7B8E-4390-B55E-0CCFD3DA6949}" dt="2023-11-01T21:55:34.247" v="294" actId="478"/>
          <ac:cxnSpMkLst>
            <pc:docMk/>
            <pc:sldMk cId="2777623264" sldId="359"/>
            <ac:cxnSpMk id="995" creationId="{00000000-0000-0000-0000-000000000000}"/>
          </ac:cxnSpMkLst>
        </pc:cxnChg>
        <pc:cxnChg chg="del mod">
          <ac:chgData name="De Cock Jitse" userId="9cc8e242-c866-4cc7-a24e-e9b48782583a" providerId="ADAL" clId="{2518181E-7B8E-4390-B55E-0CCFD3DA6949}" dt="2023-11-01T21:55:25.292" v="292" actId="478"/>
          <ac:cxnSpMkLst>
            <pc:docMk/>
            <pc:sldMk cId="2777623264" sldId="359"/>
            <ac:cxnSpMk id="996" creationId="{00000000-0000-0000-0000-000000000000}"/>
          </ac:cxnSpMkLst>
        </pc:cxnChg>
        <pc:cxnChg chg="add mod">
          <ac:chgData name="De Cock Jitse" userId="9cc8e242-c866-4cc7-a24e-e9b48782583a" providerId="ADAL" clId="{2518181E-7B8E-4390-B55E-0CCFD3DA6949}" dt="2023-11-01T22:00:17.124" v="396" actId="1076"/>
          <ac:cxnSpMkLst>
            <pc:docMk/>
            <pc:sldMk cId="2777623264" sldId="359"/>
            <ac:cxnSpMk id="999" creationId="{95093D90-F451-11EC-EB42-6D45993C15DB}"/>
          </ac:cxnSpMkLst>
        </pc:cxnChg>
        <pc:cxnChg chg="add mod">
          <ac:chgData name="De Cock Jitse" userId="9cc8e242-c866-4cc7-a24e-e9b48782583a" providerId="ADAL" clId="{2518181E-7B8E-4390-B55E-0CCFD3DA6949}" dt="2023-11-01T22:00:17.124" v="396" actId="1076"/>
          <ac:cxnSpMkLst>
            <pc:docMk/>
            <pc:sldMk cId="2777623264" sldId="359"/>
            <ac:cxnSpMk id="1002" creationId="{4FA9305A-4E01-29B7-890B-754E7B7CD2B9}"/>
          </ac:cxnSpMkLst>
        </pc:cxnChg>
        <pc:cxnChg chg="add mod">
          <ac:chgData name="De Cock Jitse" userId="9cc8e242-c866-4cc7-a24e-e9b48782583a" providerId="ADAL" clId="{2518181E-7B8E-4390-B55E-0CCFD3DA6949}" dt="2023-11-01T22:00:17.124" v="396" actId="1076"/>
          <ac:cxnSpMkLst>
            <pc:docMk/>
            <pc:sldMk cId="2777623264" sldId="359"/>
            <ac:cxnSpMk id="1005" creationId="{C57D78B2-F8FD-70DA-09D9-63EB5C0135E1}"/>
          </ac:cxnSpMkLst>
        </pc:cxnChg>
        <pc:cxnChg chg="add mod">
          <ac:chgData name="De Cock Jitse" userId="9cc8e242-c866-4cc7-a24e-e9b48782583a" providerId="ADAL" clId="{2518181E-7B8E-4390-B55E-0CCFD3DA6949}" dt="2023-11-01T22:00:17.124" v="396" actId="1076"/>
          <ac:cxnSpMkLst>
            <pc:docMk/>
            <pc:sldMk cId="2777623264" sldId="359"/>
            <ac:cxnSpMk id="1008" creationId="{F054F873-F73F-FBA9-0D39-445BC3FF40B5}"/>
          </ac:cxnSpMkLst>
        </pc:cxnChg>
        <pc:cxnChg chg="add mod">
          <ac:chgData name="De Cock Jitse" userId="9cc8e242-c866-4cc7-a24e-e9b48782583a" providerId="ADAL" clId="{2518181E-7B8E-4390-B55E-0CCFD3DA6949}" dt="2023-11-01T21:59:57.849" v="391" actId="14100"/>
          <ac:cxnSpMkLst>
            <pc:docMk/>
            <pc:sldMk cId="2777623264" sldId="359"/>
            <ac:cxnSpMk id="1011" creationId="{83561780-D312-6714-B1C6-A026C4626259}"/>
          </ac:cxnSpMkLst>
        </pc:cxnChg>
        <pc:cxnChg chg="add mod">
          <ac:chgData name="De Cock Jitse" userId="9cc8e242-c866-4cc7-a24e-e9b48782583a" providerId="ADAL" clId="{2518181E-7B8E-4390-B55E-0CCFD3DA6949}" dt="2023-11-01T22:00:01.319" v="392" actId="14100"/>
          <ac:cxnSpMkLst>
            <pc:docMk/>
            <pc:sldMk cId="2777623264" sldId="359"/>
            <ac:cxnSpMk id="1014" creationId="{4E5B09DD-4F12-5127-4C9E-B0CF1310D7A9}"/>
          </ac:cxnSpMkLst>
        </pc:cxnChg>
        <pc:cxnChg chg="add mod">
          <ac:chgData name="De Cock Jitse" userId="9cc8e242-c866-4cc7-a24e-e9b48782583a" providerId="ADAL" clId="{2518181E-7B8E-4390-B55E-0CCFD3DA6949}" dt="2023-11-01T22:00:04.755" v="393" actId="14100"/>
          <ac:cxnSpMkLst>
            <pc:docMk/>
            <pc:sldMk cId="2777623264" sldId="359"/>
            <ac:cxnSpMk id="1017" creationId="{D1E077C5-8E1C-E276-4490-3897477974A2}"/>
          </ac:cxnSpMkLst>
        </pc:cxnChg>
        <pc:cxnChg chg="add mod">
          <ac:chgData name="De Cock Jitse" userId="9cc8e242-c866-4cc7-a24e-e9b48782583a" providerId="ADAL" clId="{2518181E-7B8E-4390-B55E-0CCFD3DA6949}" dt="2023-11-01T21:59:52.384" v="390" actId="14100"/>
          <ac:cxnSpMkLst>
            <pc:docMk/>
            <pc:sldMk cId="2777623264" sldId="359"/>
            <ac:cxnSpMk id="1021" creationId="{FDF81C5A-A14D-58BF-763D-19190DC7AD44}"/>
          </ac:cxnSpMkLst>
        </pc:cxnChg>
      </pc:sldChg>
      <pc:sldChg chg="addSp delSp modSp add del mod ord modShow addCm modCm">
        <pc:chgData name="De Cock Jitse" userId="9cc8e242-c866-4cc7-a24e-e9b48782583a" providerId="ADAL" clId="{2518181E-7B8E-4390-B55E-0CCFD3DA6949}" dt="2023-11-07T11:28:39.566" v="6054" actId="2696"/>
        <pc:sldMkLst>
          <pc:docMk/>
          <pc:sldMk cId="3507138187" sldId="360"/>
        </pc:sldMkLst>
        <pc:spChg chg="add mod">
          <ac:chgData name="De Cock Jitse" userId="9cc8e242-c866-4cc7-a24e-e9b48782583a" providerId="ADAL" clId="{2518181E-7B8E-4390-B55E-0CCFD3DA6949}" dt="2023-11-01T22:17:08.262" v="816" actId="1076"/>
          <ac:spMkLst>
            <pc:docMk/>
            <pc:sldMk cId="3507138187" sldId="360"/>
            <ac:spMk id="2" creationId="{EDDFA79C-0E93-06F8-424A-98A6C680D640}"/>
          </ac:spMkLst>
        </pc:spChg>
        <pc:spChg chg="add mod">
          <ac:chgData name="De Cock Jitse" userId="9cc8e242-c866-4cc7-a24e-e9b48782583a" providerId="ADAL" clId="{2518181E-7B8E-4390-B55E-0CCFD3DA6949}" dt="2023-11-02T09:19:03.930" v="892" actId="20577"/>
          <ac:spMkLst>
            <pc:docMk/>
            <pc:sldMk cId="3507138187" sldId="360"/>
            <ac:spMk id="5" creationId="{97CCC330-C9BE-2D11-DE71-E509D652F682}"/>
          </ac:spMkLst>
        </pc:spChg>
        <pc:spChg chg="add mod">
          <ac:chgData name="De Cock Jitse" userId="9cc8e242-c866-4cc7-a24e-e9b48782583a" providerId="ADAL" clId="{2518181E-7B8E-4390-B55E-0CCFD3DA6949}" dt="2023-11-01T22:13:36.472" v="639" actId="1076"/>
          <ac:spMkLst>
            <pc:docMk/>
            <pc:sldMk cId="3507138187" sldId="360"/>
            <ac:spMk id="6" creationId="{96B14F92-515C-7E16-6141-8C2B82821130}"/>
          </ac:spMkLst>
        </pc:spChg>
        <pc:spChg chg="add mod">
          <ac:chgData name="De Cock Jitse" userId="9cc8e242-c866-4cc7-a24e-e9b48782583a" providerId="ADAL" clId="{2518181E-7B8E-4390-B55E-0CCFD3DA6949}" dt="2023-11-01T22:15:28.444" v="814" actId="20577"/>
          <ac:spMkLst>
            <pc:docMk/>
            <pc:sldMk cId="3507138187" sldId="360"/>
            <ac:spMk id="8" creationId="{079FAC69-D74B-90B4-E778-43F6787D1CFD}"/>
          </ac:spMkLst>
        </pc:spChg>
        <pc:spChg chg="add mod">
          <ac:chgData name="De Cock Jitse" userId="9cc8e242-c866-4cc7-a24e-e9b48782583a" providerId="ADAL" clId="{2518181E-7B8E-4390-B55E-0CCFD3DA6949}" dt="2023-11-01T22:13:52.939" v="692" actId="1076"/>
          <ac:spMkLst>
            <pc:docMk/>
            <pc:sldMk cId="3507138187" sldId="360"/>
            <ac:spMk id="9" creationId="{B9129853-BAE8-BAB7-676D-55F735AA858B}"/>
          </ac:spMkLst>
        </pc:spChg>
        <pc:spChg chg="add mod">
          <ac:chgData name="De Cock Jitse" userId="9cc8e242-c866-4cc7-a24e-e9b48782583a" providerId="ADAL" clId="{2518181E-7B8E-4390-B55E-0CCFD3DA6949}" dt="2023-11-01T22:17:16.029" v="819" actId="20577"/>
          <ac:spMkLst>
            <pc:docMk/>
            <pc:sldMk cId="3507138187" sldId="360"/>
            <ac:spMk id="13" creationId="{07B7DBDC-79C2-5D78-CA77-B8C52A40903B}"/>
          </ac:spMkLst>
        </pc:spChg>
        <pc:spChg chg="add mod">
          <ac:chgData name="De Cock Jitse" userId="9cc8e242-c866-4cc7-a24e-e9b48782583a" providerId="ADAL" clId="{2518181E-7B8E-4390-B55E-0CCFD3DA6949}" dt="2023-11-01T22:17:25.184" v="822" actId="20577"/>
          <ac:spMkLst>
            <pc:docMk/>
            <pc:sldMk cId="3507138187" sldId="360"/>
            <ac:spMk id="14" creationId="{AA8C1FD0-5ED1-FBDF-699F-5C7F38804309}"/>
          </ac:spMkLst>
        </pc:spChg>
        <pc:spChg chg="add mod">
          <ac:chgData name="De Cock Jitse" userId="9cc8e242-c866-4cc7-a24e-e9b48782583a" providerId="ADAL" clId="{2518181E-7B8E-4390-B55E-0CCFD3DA6949}" dt="2023-11-01T22:17:35.148" v="825" actId="20577"/>
          <ac:spMkLst>
            <pc:docMk/>
            <pc:sldMk cId="3507138187" sldId="360"/>
            <ac:spMk id="15" creationId="{5E0687CD-338B-63E4-7F23-E70C1C55E233}"/>
          </ac:spMkLst>
        </pc:spChg>
        <pc:spChg chg="mod">
          <ac:chgData name="De Cock Jitse" userId="9cc8e242-c866-4cc7-a24e-e9b48782583a" providerId="ADAL" clId="{2518181E-7B8E-4390-B55E-0CCFD3DA6949}" dt="2023-11-01T22:13:26.898" v="637" actId="1076"/>
          <ac:spMkLst>
            <pc:docMk/>
            <pc:sldMk cId="3507138187" sldId="360"/>
            <ac:spMk id="1003" creationId="{00000000-0000-0000-0000-000000000000}"/>
          </ac:spMkLst>
        </pc:spChg>
        <pc:spChg chg="del mod">
          <ac:chgData name="De Cock Jitse" userId="9cc8e242-c866-4cc7-a24e-e9b48782583a" providerId="ADAL" clId="{2518181E-7B8E-4390-B55E-0CCFD3DA6949}" dt="2023-11-01T22:09:07.631" v="513" actId="478"/>
          <ac:spMkLst>
            <pc:docMk/>
            <pc:sldMk cId="3507138187" sldId="360"/>
            <ac:spMk id="1004" creationId="{00000000-0000-0000-0000-000000000000}"/>
          </ac:spMkLst>
        </pc:spChg>
        <pc:spChg chg="mod">
          <ac:chgData name="De Cock Jitse" userId="9cc8e242-c866-4cc7-a24e-e9b48782583a" providerId="ADAL" clId="{2518181E-7B8E-4390-B55E-0CCFD3DA6949}" dt="2023-11-01T22:13:22.866" v="636" actId="1076"/>
          <ac:spMkLst>
            <pc:docMk/>
            <pc:sldMk cId="3507138187" sldId="360"/>
            <ac:spMk id="1006" creationId="{00000000-0000-0000-0000-000000000000}"/>
          </ac:spMkLst>
        </pc:spChg>
        <pc:spChg chg="del mod">
          <ac:chgData name="De Cock Jitse" userId="9cc8e242-c866-4cc7-a24e-e9b48782583a" providerId="ADAL" clId="{2518181E-7B8E-4390-B55E-0CCFD3DA6949}" dt="2023-11-01T22:09:25.309" v="522"/>
          <ac:spMkLst>
            <pc:docMk/>
            <pc:sldMk cId="3507138187" sldId="360"/>
            <ac:spMk id="1007" creationId="{00000000-0000-0000-0000-000000000000}"/>
          </ac:spMkLst>
        </pc:spChg>
        <pc:spChg chg="del mod">
          <ac:chgData name="De Cock Jitse" userId="9cc8e242-c866-4cc7-a24e-e9b48782583a" providerId="ADAL" clId="{2518181E-7B8E-4390-B55E-0CCFD3DA6949}" dt="2023-11-01T22:09:25.307" v="520"/>
          <ac:spMkLst>
            <pc:docMk/>
            <pc:sldMk cId="3507138187" sldId="360"/>
            <ac:spMk id="1009" creationId="{00000000-0000-0000-0000-000000000000}"/>
          </ac:spMkLst>
        </pc:spChg>
        <pc:spChg chg="mod">
          <ac:chgData name="De Cock Jitse" userId="9cc8e242-c866-4cc7-a24e-e9b48782583a" providerId="ADAL" clId="{2518181E-7B8E-4390-B55E-0CCFD3DA6949}" dt="2023-11-01T22:13:22.866" v="636" actId="1076"/>
          <ac:spMkLst>
            <pc:docMk/>
            <pc:sldMk cId="3507138187" sldId="360"/>
            <ac:spMk id="1010" creationId="{00000000-0000-0000-0000-000000000000}"/>
          </ac:spMkLst>
        </pc:spChg>
        <pc:spChg chg="mod">
          <ac:chgData name="De Cock Jitse" userId="9cc8e242-c866-4cc7-a24e-e9b48782583a" providerId="ADAL" clId="{2518181E-7B8E-4390-B55E-0CCFD3DA6949}" dt="2023-11-01T22:13:26.898" v="637" actId="1076"/>
          <ac:spMkLst>
            <pc:docMk/>
            <pc:sldMk cId="3507138187" sldId="360"/>
            <ac:spMk id="1011" creationId="{00000000-0000-0000-0000-000000000000}"/>
          </ac:spMkLst>
        </pc:spChg>
        <pc:picChg chg="add mod">
          <ac:chgData name="De Cock Jitse" userId="9cc8e242-c866-4cc7-a24e-e9b48782583a" providerId="ADAL" clId="{2518181E-7B8E-4390-B55E-0CCFD3DA6949}" dt="2023-11-01T22:13:26.898" v="637" actId="1076"/>
          <ac:picMkLst>
            <pc:docMk/>
            <pc:sldMk cId="3507138187" sldId="360"/>
            <ac:picMk id="4" creationId="{0F4B207B-E35A-3CE3-9E39-4DE6FD57B2AB}"/>
          </ac:picMkLst>
        </pc:picChg>
        <pc:picChg chg="add mod">
          <ac:chgData name="De Cock Jitse" userId="9cc8e242-c866-4cc7-a24e-e9b48782583a" providerId="ADAL" clId="{2518181E-7B8E-4390-B55E-0CCFD3DA6949}" dt="2023-11-01T22:13:36.472" v="639" actId="1076"/>
          <ac:picMkLst>
            <pc:docMk/>
            <pc:sldMk cId="3507138187" sldId="360"/>
            <ac:picMk id="7" creationId="{81DC1450-8995-0F66-CDCA-CC9ED9AD4C71}"/>
          </ac:picMkLst>
        </pc:picChg>
        <pc:picChg chg="add mod">
          <ac:chgData name="De Cock Jitse" userId="9cc8e242-c866-4cc7-a24e-e9b48782583a" providerId="ADAL" clId="{2518181E-7B8E-4390-B55E-0CCFD3DA6949}" dt="2023-11-01T22:13:52.939" v="692" actId="1076"/>
          <ac:picMkLst>
            <pc:docMk/>
            <pc:sldMk cId="3507138187" sldId="360"/>
            <ac:picMk id="10" creationId="{CD76B427-F5BF-5590-B4EB-1E1771D71D52}"/>
          </ac:picMkLst>
        </pc:picChg>
        <pc:picChg chg="add mod">
          <ac:chgData name="De Cock Jitse" userId="9cc8e242-c866-4cc7-a24e-e9b48782583a" providerId="ADAL" clId="{2518181E-7B8E-4390-B55E-0CCFD3DA6949}" dt="2023-11-01T22:14:31.711" v="698" actId="1076"/>
          <ac:picMkLst>
            <pc:docMk/>
            <pc:sldMk cId="3507138187" sldId="360"/>
            <ac:picMk id="12" creationId="{63458C38-AD75-7891-D444-D90E0BA99E59}"/>
          </ac:picMkLst>
        </pc:picChg>
        <pc:picChg chg="del">
          <ac:chgData name="De Cock Jitse" userId="9cc8e242-c866-4cc7-a24e-e9b48782583a" providerId="ADAL" clId="{2518181E-7B8E-4390-B55E-0CCFD3DA6949}" dt="2023-11-01T22:07:10.874" v="419" actId="478"/>
          <ac:picMkLst>
            <pc:docMk/>
            <pc:sldMk cId="3507138187" sldId="360"/>
            <ac:picMk id="1005" creationId="{00000000-0000-0000-0000-000000000000}"/>
          </ac:picMkLst>
        </pc:picChg>
        <pc:picChg chg="del">
          <ac:chgData name="De Cock Jitse" userId="9cc8e242-c866-4cc7-a24e-e9b48782583a" providerId="ADAL" clId="{2518181E-7B8E-4390-B55E-0CCFD3DA6949}" dt="2023-11-01T22:10:36.546" v="529" actId="478"/>
          <ac:picMkLst>
            <pc:docMk/>
            <pc:sldMk cId="3507138187" sldId="360"/>
            <ac:picMk id="1008" creationId="{00000000-0000-0000-0000-000000000000}"/>
          </ac:picMkLst>
        </pc:picChg>
        <pc:picChg chg="add del mod">
          <ac:chgData name="De Cock Jitse" userId="9cc8e242-c866-4cc7-a24e-e9b48782583a" providerId="ADAL" clId="{2518181E-7B8E-4390-B55E-0CCFD3DA6949}" dt="2023-11-01T22:14:15.861" v="693" actId="478"/>
          <ac:picMkLst>
            <pc:docMk/>
            <pc:sldMk cId="3507138187" sldId="360"/>
            <ac:picMk id="1026" creationId="{8C5BE070-4375-BF8C-DD94-9060BDFB62C0}"/>
          </ac:picMkLst>
        </pc:picChg>
      </pc:sldChg>
      <pc:sldChg chg="delSp modSp add mod modNotesTx">
        <pc:chgData name="De Cock Jitse" userId="9cc8e242-c866-4cc7-a24e-e9b48782583a" providerId="ADAL" clId="{2518181E-7B8E-4390-B55E-0CCFD3DA6949}" dt="2023-11-06T22:43:25.807" v="5447" actId="20577"/>
        <pc:sldMkLst>
          <pc:docMk/>
          <pc:sldMk cId="1451292943" sldId="361"/>
        </pc:sldMkLst>
        <pc:spChg chg="del">
          <ac:chgData name="De Cock Jitse" userId="9cc8e242-c866-4cc7-a24e-e9b48782583a" providerId="ADAL" clId="{2518181E-7B8E-4390-B55E-0CCFD3DA6949}" dt="2023-11-05T19:37:08.896" v="1145" actId="478"/>
          <ac:spMkLst>
            <pc:docMk/>
            <pc:sldMk cId="1451292943" sldId="361"/>
            <ac:spMk id="2" creationId="{EDDFA79C-0E93-06F8-424A-98A6C680D640}"/>
          </ac:spMkLst>
        </pc:spChg>
        <pc:spChg chg="del">
          <ac:chgData name="De Cock Jitse" userId="9cc8e242-c866-4cc7-a24e-e9b48782583a" providerId="ADAL" clId="{2518181E-7B8E-4390-B55E-0CCFD3DA6949}" dt="2023-11-05T19:37:59.491" v="1202" actId="478"/>
          <ac:spMkLst>
            <pc:docMk/>
            <pc:sldMk cId="1451292943" sldId="361"/>
            <ac:spMk id="5" creationId="{97CCC330-C9BE-2D11-DE71-E509D652F682}"/>
          </ac:spMkLst>
        </pc:spChg>
        <pc:spChg chg="del">
          <ac:chgData name="De Cock Jitse" userId="9cc8e242-c866-4cc7-a24e-e9b48782583a" providerId="ADAL" clId="{2518181E-7B8E-4390-B55E-0CCFD3DA6949}" dt="2023-11-05T19:37:59.491" v="1202" actId="478"/>
          <ac:spMkLst>
            <pc:docMk/>
            <pc:sldMk cId="1451292943" sldId="361"/>
            <ac:spMk id="6" creationId="{96B14F92-515C-7E16-6141-8C2B82821130}"/>
          </ac:spMkLst>
        </pc:spChg>
        <pc:spChg chg="mod">
          <ac:chgData name="De Cock Jitse" userId="9cc8e242-c866-4cc7-a24e-e9b48782583a" providerId="ADAL" clId="{2518181E-7B8E-4390-B55E-0CCFD3DA6949}" dt="2023-11-05T19:39:53.109" v="1408" actId="1076"/>
          <ac:spMkLst>
            <pc:docMk/>
            <pc:sldMk cId="1451292943" sldId="361"/>
            <ac:spMk id="8" creationId="{079FAC69-D74B-90B4-E778-43F6787D1CFD}"/>
          </ac:spMkLst>
        </pc:spChg>
        <pc:spChg chg="del">
          <ac:chgData name="De Cock Jitse" userId="9cc8e242-c866-4cc7-a24e-e9b48782583a" providerId="ADAL" clId="{2518181E-7B8E-4390-B55E-0CCFD3DA6949}" dt="2023-11-05T19:38:01.919" v="1203" actId="478"/>
          <ac:spMkLst>
            <pc:docMk/>
            <pc:sldMk cId="1451292943" sldId="361"/>
            <ac:spMk id="9" creationId="{B9129853-BAE8-BAB7-676D-55F735AA858B}"/>
          </ac:spMkLst>
        </pc:spChg>
        <pc:spChg chg="del">
          <ac:chgData name="De Cock Jitse" userId="9cc8e242-c866-4cc7-a24e-e9b48782583a" providerId="ADAL" clId="{2518181E-7B8E-4390-B55E-0CCFD3DA6949}" dt="2023-11-05T19:37:10.421" v="1146" actId="478"/>
          <ac:spMkLst>
            <pc:docMk/>
            <pc:sldMk cId="1451292943" sldId="361"/>
            <ac:spMk id="13" creationId="{07B7DBDC-79C2-5D78-CA77-B8C52A40903B}"/>
          </ac:spMkLst>
        </pc:spChg>
        <pc:spChg chg="del">
          <ac:chgData name="De Cock Jitse" userId="9cc8e242-c866-4cc7-a24e-e9b48782583a" providerId="ADAL" clId="{2518181E-7B8E-4390-B55E-0CCFD3DA6949}" dt="2023-11-05T19:37:11.747" v="1147" actId="478"/>
          <ac:spMkLst>
            <pc:docMk/>
            <pc:sldMk cId="1451292943" sldId="361"/>
            <ac:spMk id="14" creationId="{AA8C1FD0-5ED1-FBDF-699F-5C7F38804309}"/>
          </ac:spMkLst>
        </pc:spChg>
        <pc:spChg chg="del">
          <ac:chgData name="De Cock Jitse" userId="9cc8e242-c866-4cc7-a24e-e9b48782583a" providerId="ADAL" clId="{2518181E-7B8E-4390-B55E-0CCFD3DA6949}" dt="2023-11-05T19:37:14.206" v="1148" actId="478"/>
          <ac:spMkLst>
            <pc:docMk/>
            <pc:sldMk cId="1451292943" sldId="361"/>
            <ac:spMk id="15" creationId="{5E0687CD-338B-63E4-7F23-E70C1C55E233}"/>
          </ac:spMkLst>
        </pc:spChg>
        <pc:spChg chg="mod">
          <ac:chgData name="De Cock Jitse" userId="9cc8e242-c866-4cc7-a24e-e9b48782583a" providerId="ADAL" clId="{2518181E-7B8E-4390-B55E-0CCFD3DA6949}" dt="2023-11-05T19:38:06.483" v="1205" actId="1076"/>
          <ac:spMkLst>
            <pc:docMk/>
            <pc:sldMk cId="1451292943" sldId="361"/>
            <ac:spMk id="1001" creationId="{00000000-0000-0000-0000-000000000000}"/>
          </ac:spMkLst>
        </pc:spChg>
        <pc:spChg chg="del">
          <ac:chgData name="De Cock Jitse" userId="9cc8e242-c866-4cc7-a24e-e9b48782583a" providerId="ADAL" clId="{2518181E-7B8E-4390-B55E-0CCFD3DA6949}" dt="2023-11-05T19:37:59.491" v="1202" actId="478"/>
          <ac:spMkLst>
            <pc:docMk/>
            <pc:sldMk cId="1451292943" sldId="361"/>
            <ac:spMk id="1003" creationId="{00000000-0000-0000-0000-000000000000}"/>
          </ac:spMkLst>
        </pc:spChg>
        <pc:spChg chg="del">
          <ac:chgData name="De Cock Jitse" userId="9cc8e242-c866-4cc7-a24e-e9b48782583a" providerId="ADAL" clId="{2518181E-7B8E-4390-B55E-0CCFD3DA6949}" dt="2023-11-05T19:37:59.491" v="1202" actId="478"/>
          <ac:spMkLst>
            <pc:docMk/>
            <pc:sldMk cId="1451292943" sldId="361"/>
            <ac:spMk id="1006" creationId="{00000000-0000-0000-0000-000000000000}"/>
          </ac:spMkLst>
        </pc:spChg>
        <pc:spChg chg="del">
          <ac:chgData name="De Cock Jitse" userId="9cc8e242-c866-4cc7-a24e-e9b48782583a" providerId="ADAL" clId="{2518181E-7B8E-4390-B55E-0CCFD3DA6949}" dt="2023-11-05T19:37:59.491" v="1202" actId="478"/>
          <ac:spMkLst>
            <pc:docMk/>
            <pc:sldMk cId="1451292943" sldId="361"/>
            <ac:spMk id="1010" creationId="{00000000-0000-0000-0000-000000000000}"/>
          </ac:spMkLst>
        </pc:spChg>
        <pc:spChg chg="del">
          <ac:chgData name="De Cock Jitse" userId="9cc8e242-c866-4cc7-a24e-e9b48782583a" providerId="ADAL" clId="{2518181E-7B8E-4390-B55E-0CCFD3DA6949}" dt="2023-11-05T19:37:59.491" v="1202" actId="478"/>
          <ac:spMkLst>
            <pc:docMk/>
            <pc:sldMk cId="1451292943" sldId="361"/>
            <ac:spMk id="1011" creationId="{00000000-0000-0000-0000-000000000000}"/>
          </ac:spMkLst>
        </pc:spChg>
        <pc:picChg chg="mod">
          <ac:chgData name="De Cock Jitse" userId="9cc8e242-c866-4cc7-a24e-e9b48782583a" providerId="ADAL" clId="{2518181E-7B8E-4390-B55E-0CCFD3DA6949}" dt="2023-11-05T19:37:42.461" v="1200" actId="1076"/>
          <ac:picMkLst>
            <pc:docMk/>
            <pc:sldMk cId="1451292943" sldId="361"/>
            <ac:picMk id="4" creationId="{0F4B207B-E35A-3CE3-9E39-4DE6FD57B2AB}"/>
          </ac:picMkLst>
        </pc:picChg>
        <pc:picChg chg="mod">
          <ac:chgData name="De Cock Jitse" userId="9cc8e242-c866-4cc7-a24e-e9b48782583a" providerId="ADAL" clId="{2518181E-7B8E-4390-B55E-0CCFD3DA6949}" dt="2023-11-05T19:37:40.194" v="1199" actId="1076"/>
          <ac:picMkLst>
            <pc:docMk/>
            <pc:sldMk cId="1451292943" sldId="361"/>
            <ac:picMk id="7" creationId="{81DC1450-8995-0F66-CDCA-CC9ED9AD4C71}"/>
          </ac:picMkLst>
        </pc:picChg>
        <pc:picChg chg="mod">
          <ac:chgData name="De Cock Jitse" userId="9cc8e242-c866-4cc7-a24e-e9b48782583a" providerId="ADAL" clId="{2518181E-7B8E-4390-B55E-0CCFD3DA6949}" dt="2023-11-05T19:39:40.875" v="1407" actId="1076"/>
          <ac:picMkLst>
            <pc:docMk/>
            <pc:sldMk cId="1451292943" sldId="361"/>
            <ac:picMk id="10" creationId="{CD76B427-F5BF-5590-B4EB-1E1771D71D52}"/>
          </ac:picMkLst>
        </pc:picChg>
        <pc:picChg chg="mod">
          <ac:chgData name="De Cock Jitse" userId="9cc8e242-c866-4cc7-a24e-e9b48782583a" providerId="ADAL" clId="{2518181E-7B8E-4390-B55E-0CCFD3DA6949}" dt="2023-11-05T19:37:38.457" v="1198" actId="1076"/>
          <ac:picMkLst>
            <pc:docMk/>
            <pc:sldMk cId="1451292943" sldId="361"/>
            <ac:picMk id="12" creationId="{63458C38-AD75-7891-D444-D90E0BA99E59}"/>
          </ac:picMkLst>
        </pc:picChg>
      </pc:sldChg>
      <pc:sldChg chg="add del ord">
        <pc:chgData name="De Cock Jitse" userId="9cc8e242-c866-4cc7-a24e-e9b48782583a" providerId="ADAL" clId="{2518181E-7B8E-4390-B55E-0CCFD3DA6949}" dt="2023-11-07T11:28:39.566" v="6054" actId="2696"/>
        <pc:sldMkLst>
          <pc:docMk/>
          <pc:sldMk cId="2462761026" sldId="362"/>
        </pc:sldMkLst>
      </pc:sldChg>
      <pc:sldChg chg="addSp modSp add del mod ord">
        <pc:chgData name="De Cock Jitse" userId="9cc8e242-c866-4cc7-a24e-e9b48782583a" providerId="ADAL" clId="{2518181E-7B8E-4390-B55E-0CCFD3DA6949}" dt="2023-11-07T11:28:39.566" v="6054" actId="2696"/>
        <pc:sldMkLst>
          <pc:docMk/>
          <pc:sldMk cId="3070719194" sldId="363"/>
        </pc:sldMkLst>
        <pc:spChg chg="mod">
          <ac:chgData name="De Cock Jitse" userId="9cc8e242-c866-4cc7-a24e-e9b48782583a" providerId="ADAL" clId="{2518181E-7B8E-4390-B55E-0CCFD3DA6949}" dt="2023-11-05T20:38:16.454" v="1952" actId="20577"/>
          <ac:spMkLst>
            <pc:docMk/>
            <pc:sldMk cId="3070719194" sldId="363"/>
            <ac:spMk id="1017" creationId="{00000000-0000-0000-0000-000000000000}"/>
          </ac:spMkLst>
        </pc:spChg>
        <pc:cxnChg chg="add mod">
          <ac:chgData name="De Cock Jitse" userId="9cc8e242-c866-4cc7-a24e-e9b48782583a" providerId="ADAL" clId="{2518181E-7B8E-4390-B55E-0CCFD3DA6949}" dt="2023-11-05T21:19:23.423" v="1965" actId="14100"/>
          <ac:cxnSpMkLst>
            <pc:docMk/>
            <pc:sldMk cId="3070719194" sldId="363"/>
            <ac:cxnSpMk id="2" creationId="{6501B565-1E7C-0A84-F1D8-57BC96DAACAC}"/>
          </ac:cxnSpMkLst>
        </pc:cxnChg>
        <pc:cxnChg chg="add mod">
          <ac:chgData name="De Cock Jitse" userId="9cc8e242-c866-4cc7-a24e-e9b48782583a" providerId="ADAL" clId="{2518181E-7B8E-4390-B55E-0CCFD3DA6949}" dt="2023-11-05T21:19:32.921" v="1969" actId="14100"/>
          <ac:cxnSpMkLst>
            <pc:docMk/>
            <pc:sldMk cId="3070719194" sldId="363"/>
            <ac:cxnSpMk id="5" creationId="{9D218D3D-D599-506E-D384-8667FF394621}"/>
          </ac:cxnSpMkLst>
        </pc:cxnChg>
      </pc:sldChg>
      <pc:sldChg chg="addSp delSp modSp add mod addCm modCm">
        <pc:chgData name="De Cock Jitse" userId="9cc8e242-c866-4cc7-a24e-e9b48782583a" providerId="ADAL" clId="{2518181E-7B8E-4390-B55E-0CCFD3DA6949}" dt="2023-11-07T11:20:32.253" v="6052" actId="14100"/>
        <pc:sldMkLst>
          <pc:docMk/>
          <pc:sldMk cId="2134783140" sldId="364"/>
        </pc:sldMkLst>
        <pc:spChg chg="add mod">
          <ac:chgData name="De Cock Jitse" userId="9cc8e242-c866-4cc7-a24e-e9b48782583a" providerId="ADAL" clId="{2518181E-7B8E-4390-B55E-0CCFD3DA6949}" dt="2023-11-06T22:53:39.808" v="5598" actId="20577"/>
          <ac:spMkLst>
            <pc:docMk/>
            <pc:sldMk cId="2134783140" sldId="364"/>
            <ac:spMk id="3" creationId="{30E738E4-57C8-D0E2-D2F4-1F5534EFA6C1}"/>
          </ac:spMkLst>
        </pc:spChg>
        <pc:spChg chg="mod">
          <ac:chgData name="De Cock Jitse" userId="9cc8e242-c866-4cc7-a24e-e9b48782583a" providerId="ADAL" clId="{2518181E-7B8E-4390-B55E-0CCFD3DA6949}" dt="2023-11-06T22:48:50.802" v="5548"/>
          <ac:spMkLst>
            <pc:docMk/>
            <pc:sldMk cId="2134783140" sldId="364"/>
            <ac:spMk id="6" creationId="{78D90633-34BB-49A5-556E-FFE6173DADB4}"/>
          </ac:spMkLst>
        </pc:spChg>
        <pc:spChg chg="mod">
          <ac:chgData name="De Cock Jitse" userId="9cc8e242-c866-4cc7-a24e-e9b48782583a" providerId="ADAL" clId="{2518181E-7B8E-4390-B55E-0CCFD3DA6949}" dt="2023-11-06T22:48:50.802" v="5548"/>
          <ac:spMkLst>
            <pc:docMk/>
            <pc:sldMk cId="2134783140" sldId="364"/>
            <ac:spMk id="8" creationId="{C22F37E1-3D65-DF68-6390-8E469E93FAA5}"/>
          </ac:spMkLst>
        </pc:spChg>
        <pc:spChg chg="mod topLvl">
          <ac:chgData name="De Cock Jitse" userId="9cc8e242-c866-4cc7-a24e-e9b48782583a" providerId="ADAL" clId="{2518181E-7B8E-4390-B55E-0CCFD3DA6949}" dt="2023-11-05T21:22:27.574" v="2138" actId="164"/>
          <ac:spMkLst>
            <pc:docMk/>
            <pc:sldMk cId="2134783140" sldId="364"/>
            <ac:spMk id="9" creationId="{686A5D7C-D8F3-981C-D5B6-1BCDC34D788F}"/>
          </ac:spMkLst>
        </pc:spChg>
        <pc:spChg chg="mod topLvl">
          <ac:chgData name="De Cock Jitse" userId="9cc8e242-c866-4cc7-a24e-e9b48782583a" providerId="ADAL" clId="{2518181E-7B8E-4390-B55E-0CCFD3DA6949}" dt="2023-11-05T21:41:10.677" v="3314" actId="20577"/>
          <ac:spMkLst>
            <pc:docMk/>
            <pc:sldMk cId="2134783140" sldId="364"/>
            <ac:spMk id="10" creationId="{30B85FB2-06D6-990F-FDED-4410780022E8}"/>
          </ac:spMkLst>
        </pc:spChg>
        <pc:spChg chg="mod topLvl">
          <ac:chgData name="De Cock Jitse" userId="9cc8e242-c866-4cc7-a24e-e9b48782583a" providerId="ADAL" clId="{2518181E-7B8E-4390-B55E-0CCFD3DA6949}" dt="2023-11-05T21:22:31.276" v="2139" actId="164"/>
          <ac:spMkLst>
            <pc:docMk/>
            <pc:sldMk cId="2134783140" sldId="364"/>
            <ac:spMk id="11" creationId="{D97C52AB-6334-19C9-DF5A-A7A9CC8C265B}"/>
          </ac:spMkLst>
        </pc:spChg>
        <pc:spChg chg="mod topLvl">
          <ac:chgData name="De Cock Jitse" userId="9cc8e242-c866-4cc7-a24e-e9b48782583a" providerId="ADAL" clId="{2518181E-7B8E-4390-B55E-0CCFD3DA6949}" dt="2023-11-05T21:41:16.034" v="3320" actId="20577"/>
          <ac:spMkLst>
            <pc:docMk/>
            <pc:sldMk cId="2134783140" sldId="364"/>
            <ac:spMk id="12" creationId="{A48685E2-E82B-CFFD-6D5E-3A05686E3843}"/>
          </ac:spMkLst>
        </pc:spChg>
        <pc:spChg chg="mod">
          <ac:chgData name="De Cock Jitse" userId="9cc8e242-c866-4cc7-a24e-e9b48782583a" providerId="ADAL" clId="{2518181E-7B8E-4390-B55E-0CCFD3DA6949}" dt="2023-11-05T21:30:26.476" v="2391"/>
          <ac:spMkLst>
            <pc:docMk/>
            <pc:sldMk cId="2134783140" sldId="364"/>
            <ac:spMk id="16" creationId="{D23A77A8-9997-6FC3-2F54-D7CFBC5A67ED}"/>
          </ac:spMkLst>
        </pc:spChg>
        <pc:spChg chg="mod">
          <ac:chgData name="De Cock Jitse" userId="9cc8e242-c866-4cc7-a24e-e9b48782583a" providerId="ADAL" clId="{2518181E-7B8E-4390-B55E-0CCFD3DA6949}" dt="2023-11-05T21:41:21.656" v="3325" actId="20577"/>
          <ac:spMkLst>
            <pc:docMk/>
            <pc:sldMk cId="2134783140" sldId="364"/>
            <ac:spMk id="17" creationId="{DAF0AF17-2035-AE92-09AC-06AED9203DCA}"/>
          </ac:spMkLst>
        </pc:spChg>
        <pc:spChg chg="mod">
          <ac:chgData name="De Cock Jitse" userId="9cc8e242-c866-4cc7-a24e-e9b48782583a" providerId="ADAL" clId="{2518181E-7B8E-4390-B55E-0CCFD3DA6949}" dt="2023-11-05T21:30:29.092" v="2393"/>
          <ac:spMkLst>
            <pc:docMk/>
            <pc:sldMk cId="2134783140" sldId="364"/>
            <ac:spMk id="19" creationId="{18B43D0B-90FC-9E83-4081-5396B8570458}"/>
          </ac:spMkLst>
        </pc:spChg>
        <pc:spChg chg="mod">
          <ac:chgData name="De Cock Jitse" userId="9cc8e242-c866-4cc7-a24e-e9b48782583a" providerId="ADAL" clId="{2518181E-7B8E-4390-B55E-0CCFD3DA6949}" dt="2023-11-05T21:41:26.226" v="3330" actId="20577"/>
          <ac:spMkLst>
            <pc:docMk/>
            <pc:sldMk cId="2134783140" sldId="364"/>
            <ac:spMk id="20" creationId="{5C204B06-0B80-6A45-4D67-B1AFFC62BDC3}"/>
          </ac:spMkLst>
        </pc:spChg>
        <pc:spChg chg="mod">
          <ac:chgData name="De Cock Jitse" userId="9cc8e242-c866-4cc7-a24e-e9b48782583a" providerId="ADAL" clId="{2518181E-7B8E-4390-B55E-0CCFD3DA6949}" dt="2023-11-06T22:48:50.802" v="5548"/>
          <ac:spMkLst>
            <pc:docMk/>
            <pc:sldMk cId="2134783140" sldId="364"/>
            <ac:spMk id="22" creationId="{6DD31780-A990-F36D-8E9C-057AEF41BC36}"/>
          </ac:spMkLst>
        </pc:spChg>
        <pc:spChg chg="mod">
          <ac:chgData name="De Cock Jitse" userId="9cc8e242-c866-4cc7-a24e-e9b48782583a" providerId="ADAL" clId="{2518181E-7B8E-4390-B55E-0CCFD3DA6949}" dt="2023-11-06T22:48:50.802" v="5548"/>
          <ac:spMkLst>
            <pc:docMk/>
            <pc:sldMk cId="2134783140" sldId="364"/>
            <ac:spMk id="24" creationId="{93AE4D49-C828-6356-6BF8-F47D7F864D5C}"/>
          </ac:spMkLst>
        </pc:spChg>
        <pc:spChg chg="mod">
          <ac:chgData name="De Cock Jitse" userId="9cc8e242-c866-4cc7-a24e-e9b48782583a" providerId="ADAL" clId="{2518181E-7B8E-4390-B55E-0CCFD3DA6949}" dt="2023-11-06T22:48:50.802" v="5548"/>
          <ac:spMkLst>
            <pc:docMk/>
            <pc:sldMk cId="2134783140" sldId="364"/>
            <ac:spMk id="27" creationId="{901B8CF4-7727-5FC9-4490-F5FF8848A1F0}"/>
          </ac:spMkLst>
        </pc:spChg>
        <pc:spChg chg="mod">
          <ac:chgData name="De Cock Jitse" userId="9cc8e242-c866-4cc7-a24e-e9b48782583a" providerId="ADAL" clId="{2518181E-7B8E-4390-B55E-0CCFD3DA6949}" dt="2023-11-06T22:48:50.802" v="5548"/>
          <ac:spMkLst>
            <pc:docMk/>
            <pc:sldMk cId="2134783140" sldId="364"/>
            <ac:spMk id="28" creationId="{B9638F84-BBF2-8625-ECC4-6FCB0FC73CDD}"/>
          </ac:spMkLst>
        </pc:spChg>
        <pc:spChg chg="mod">
          <ac:chgData name="De Cock Jitse" userId="9cc8e242-c866-4cc7-a24e-e9b48782583a" providerId="ADAL" clId="{2518181E-7B8E-4390-B55E-0CCFD3DA6949}" dt="2023-11-05T21:41:29.378" v="3331"/>
          <ac:spMkLst>
            <pc:docMk/>
            <pc:sldMk cId="2134783140" sldId="364"/>
            <ac:spMk id="32" creationId="{A8E1FD6D-1626-D7CB-BEEE-CAA047DC642C}"/>
          </ac:spMkLst>
        </pc:spChg>
        <pc:spChg chg="mod">
          <ac:chgData name="De Cock Jitse" userId="9cc8e242-c866-4cc7-a24e-e9b48782583a" providerId="ADAL" clId="{2518181E-7B8E-4390-B55E-0CCFD3DA6949}" dt="2023-11-05T21:41:34.731" v="3341" actId="20577"/>
          <ac:spMkLst>
            <pc:docMk/>
            <pc:sldMk cId="2134783140" sldId="364"/>
            <ac:spMk id="33" creationId="{AB90965C-AAD6-0A6C-C7E2-99DBEA6A21E9}"/>
          </ac:spMkLst>
        </pc:spChg>
        <pc:spChg chg="mod">
          <ac:chgData name="De Cock Jitse" userId="9cc8e242-c866-4cc7-a24e-e9b48782583a" providerId="ADAL" clId="{2518181E-7B8E-4390-B55E-0CCFD3DA6949}" dt="2023-11-06T22:48:50.802" v="5548"/>
          <ac:spMkLst>
            <pc:docMk/>
            <pc:sldMk cId="2134783140" sldId="364"/>
            <ac:spMk id="36" creationId="{8F5CCF1B-3A59-4E35-78AC-25A3488A793C}"/>
          </ac:spMkLst>
        </pc:spChg>
        <pc:spChg chg="mod">
          <ac:chgData name="De Cock Jitse" userId="9cc8e242-c866-4cc7-a24e-e9b48782583a" providerId="ADAL" clId="{2518181E-7B8E-4390-B55E-0CCFD3DA6949}" dt="2023-11-06T22:48:50.802" v="5548"/>
          <ac:spMkLst>
            <pc:docMk/>
            <pc:sldMk cId="2134783140" sldId="364"/>
            <ac:spMk id="37" creationId="{28049049-6596-0EEE-DB14-96C73EB14A58}"/>
          </ac:spMkLst>
        </pc:spChg>
        <pc:spChg chg="mod">
          <ac:chgData name="De Cock Jitse" userId="9cc8e242-c866-4cc7-a24e-e9b48782583a" providerId="ADAL" clId="{2518181E-7B8E-4390-B55E-0CCFD3DA6949}" dt="2023-11-06T22:48:50.802" v="5548"/>
          <ac:spMkLst>
            <pc:docMk/>
            <pc:sldMk cId="2134783140" sldId="364"/>
            <ac:spMk id="39" creationId="{178C5D36-4E60-43D9-9BE1-74FB4EFE2575}"/>
          </ac:spMkLst>
        </pc:spChg>
        <pc:spChg chg="mod">
          <ac:chgData name="De Cock Jitse" userId="9cc8e242-c866-4cc7-a24e-e9b48782583a" providerId="ADAL" clId="{2518181E-7B8E-4390-B55E-0CCFD3DA6949}" dt="2023-11-06T22:48:50.802" v="5548"/>
          <ac:spMkLst>
            <pc:docMk/>
            <pc:sldMk cId="2134783140" sldId="364"/>
            <ac:spMk id="40" creationId="{6226E54D-3C38-3AA0-A5FA-F66A2E99B507}"/>
          </ac:spMkLst>
        </pc:spChg>
        <pc:spChg chg="mod">
          <ac:chgData name="De Cock Jitse" userId="9cc8e242-c866-4cc7-a24e-e9b48782583a" providerId="ADAL" clId="{2518181E-7B8E-4390-B55E-0CCFD3DA6949}" dt="2023-11-06T22:48:50.802" v="5548"/>
          <ac:spMkLst>
            <pc:docMk/>
            <pc:sldMk cId="2134783140" sldId="364"/>
            <ac:spMk id="42" creationId="{18A4E414-61D9-046D-8A87-397503C3D82B}"/>
          </ac:spMkLst>
        </pc:spChg>
        <pc:spChg chg="mod">
          <ac:chgData name="De Cock Jitse" userId="9cc8e242-c866-4cc7-a24e-e9b48782583a" providerId="ADAL" clId="{2518181E-7B8E-4390-B55E-0CCFD3DA6949}" dt="2023-11-06T22:48:50.802" v="5548"/>
          <ac:spMkLst>
            <pc:docMk/>
            <pc:sldMk cId="2134783140" sldId="364"/>
            <ac:spMk id="43" creationId="{4D366F00-BBA7-A126-A644-C982C19CB1D1}"/>
          </ac:spMkLst>
        </pc:spChg>
        <pc:spChg chg="mod">
          <ac:chgData name="De Cock Jitse" userId="9cc8e242-c866-4cc7-a24e-e9b48782583a" providerId="ADAL" clId="{2518181E-7B8E-4390-B55E-0CCFD3DA6949}" dt="2023-11-06T22:48:50.802" v="5548"/>
          <ac:spMkLst>
            <pc:docMk/>
            <pc:sldMk cId="2134783140" sldId="364"/>
            <ac:spMk id="45" creationId="{2EB671F4-AA3D-BEC4-A29D-0A5537ACBD51}"/>
          </ac:spMkLst>
        </pc:spChg>
        <pc:spChg chg="mod">
          <ac:chgData name="De Cock Jitse" userId="9cc8e242-c866-4cc7-a24e-e9b48782583a" providerId="ADAL" clId="{2518181E-7B8E-4390-B55E-0CCFD3DA6949}" dt="2023-11-06T22:48:50.802" v="5548"/>
          <ac:spMkLst>
            <pc:docMk/>
            <pc:sldMk cId="2134783140" sldId="364"/>
            <ac:spMk id="46" creationId="{311C1DC2-CCC4-60F0-41B7-5B5BF928CF3A}"/>
          </ac:spMkLst>
        </pc:spChg>
        <pc:spChg chg="mod">
          <ac:chgData name="De Cock Jitse" userId="9cc8e242-c866-4cc7-a24e-e9b48782583a" providerId="ADAL" clId="{2518181E-7B8E-4390-B55E-0CCFD3DA6949}" dt="2023-11-06T22:48:50.802" v="5548"/>
          <ac:spMkLst>
            <pc:docMk/>
            <pc:sldMk cId="2134783140" sldId="364"/>
            <ac:spMk id="48" creationId="{5B673C4E-DA76-14F2-513D-97E248280553}"/>
          </ac:spMkLst>
        </pc:spChg>
        <pc:spChg chg="mod">
          <ac:chgData name="De Cock Jitse" userId="9cc8e242-c866-4cc7-a24e-e9b48782583a" providerId="ADAL" clId="{2518181E-7B8E-4390-B55E-0CCFD3DA6949}" dt="2023-11-06T22:48:50.802" v="5548"/>
          <ac:spMkLst>
            <pc:docMk/>
            <pc:sldMk cId="2134783140" sldId="364"/>
            <ac:spMk id="49" creationId="{21F88F0F-6DD8-CB89-AEAD-1D3D472C8CC6}"/>
          </ac:spMkLst>
        </pc:spChg>
        <pc:spChg chg="mod">
          <ac:chgData name="De Cock Jitse" userId="9cc8e242-c866-4cc7-a24e-e9b48782583a" providerId="ADAL" clId="{2518181E-7B8E-4390-B55E-0CCFD3DA6949}" dt="2023-11-06T22:48:50.802" v="5548"/>
          <ac:spMkLst>
            <pc:docMk/>
            <pc:sldMk cId="2134783140" sldId="364"/>
            <ac:spMk id="56" creationId="{AABBAAB0-6DC6-2792-0977-1D21B9100978}"/>
          </ac:spMkLst>
        </pc:spChg>
        <pc:spChg chg="mod">
          <ac:chgData name="De Cock Jitse" userId="9cc8e242-c866-4cc7-a24e-e9b48782583a" providerId="ADAL" clId="{2518181E-7B8E-4390-B55E-0CCFD3DA6949}" dt="2023-11-06T22:48:50.802" v="5548"/>
          <ac:spMkLst>
            <pc:docMk/>
            <pc:sldMk cId="2134783140" sldId="364"/>
            <ac:spMk id="57" creationId="{7A5CC6FA-EC73-2ECD-5BBA-163D0E5E4D24}"/>
          </ac:spMkLst>
        </pc:spChg>
        <pc:spChg chg="mod">
          <ac:chgData name="De Cock Jitse" userId="9cc8e242-c866-4cc7-a24e-e9b48782583a" providerId="ADAL" clId="{2518181E-7B8E-4390-B55E-0CCFD3DA6949}" dt="2023-11-06T22:48:50.802" v="5548"/>
          <ac:spMkLst>
            <pc:docMk/>
            <pc:sldMk cId="2134783140" sldId="364"/>
            <ac:spMk id="59" creationId="{E0064705-5A59-D3AB-6EE9-750AF9A68101}"/>
          </ac:spMkLst>
        </pc:spChg>
        <pc:spChg chg="mod">
          <ac:chgData name="De Cock Jitse" userId="9cc8e242-c866-4cc7-a24e-e9b48782583a" providerId="ADAL" clId="{2518181E-7B8E-4390-B55E-0CCFD3DA6949}" dt="2023-11-06T22:48:50.802" v="5548"/>
          <ac:spMkLst>
            <pc:docMk/>
            <pc:sldMk cId="2134783140" sldId="364"/>
            <ac:spMk id="60" creationId="{C8FED1D8-B47E-440B-0E51-FFCA2CC68559}"/>
          </ac:spMkLst>
        </pc:spChg>
        <pc:spChg chg="mod">
          <ac:chgData name="De Cock Jitse" userId="9cc8e242-c866-4cc7-a24e-e9b48782583a" providerId="ADAL" clId="{2518181E-7B8E-4390-B55E-0CCFD3DA6949}" dt="2023-11-06T22:48:50.802" v="5548"/>
          <ac:spMkLst>
            <pc:docMk/>
            <pc:sldMk cId="2134783140" sldId="364"/>
            <ac:spMk id="62" creationId="{5387699B-116F-6E7B-8880-1D32B1BD89B4}"/>
          </ac:spMkLst>
        </pc:spChg>
        <pc:spChg chg="mod">
          <ac:chgData name="De Cock Jitse" userId="9cc8e242-c866-4cc7-a24e-e9b48782583a" providerId="ADAL" clId="{2518181E-7B8E-4390-B55E-0CCFD3DA6949}" dt="2023-11-06T22:48:50.802" v="5548"/>
          <ac:spMkLst>
            <pc:docMk/>
            <pc:sldMk cId="2134783140" sldId="364"/>
            <ac:spMk id="63" creationId="{8C562FAC-AD6F-EB6B-4C30-9459E27F1C46}"/>
          </ac:spMkLst>
        </pc:spChg>
        <pc:spChg chg="mod">
          <ac:chgData name="De Cock Jitse" userId="9cc8e242-c866-4cc7-a24e-e9b48782583a" providerId="ADAL" clId="{2518181E-7B8E-4390-B55E-0CCFD3DA6949}" dt="2023-11-06T22:48:50.802" v="5548"/>
          <ac:spMkLst>
            <pc:docMk/>
            <pc:sldMk cId="2134783140" sldId="364"/>
            <ac:spMk id="961" creationId="{8459E6C1-5DC4-2298-D702-20382E63A7EF}"/>
          </ac:spMkLst>
        </pc:spChg>
        <pc:spChg chg="mod">
          <ac:chgData name="De Cock Jitse" userId="9cc8e242-c866-4cc7-a24e-e9b48782583a" providerId="ADAL" clId="{2518181E-7B8E-4390-B55E-0CCFD3DA6949}" dt="2023-11-06T22:48:50.802" v="5548"/>
          <ac:spMkLst>
            <pc:docMk/>
            <pc:sldMk cId="2134783140" sldId="364"/>
            <ac:spMk id="962" creationId="{C1D0C022-FB73-0C0D-70EC-D70225EDAC3E}"/>
          </ac:spMkLst>
        </pc:spChg>
        <pc:spChg chg="mod">
          <ac:chgData name="De Cock Jitse" userId="9cc8e242-c866-4cc7-a24e-e9b48782583a" providerId="ADAL" clId="{2518181E-7B8E-4390-B55E-0CCFD3DA6949}" dt="2023-11-06T22:48:50.802" v="5548"/>
          <ac:spMkLst>
            <pc:docMk/>
            <pc:sldMk cId="2134783140" sldId="364"/>
            <ac:spMk id="964" creationId="{8A23C9ED-359C-E81C-1266-E32B7CF28FF1}"/>
          </ac:spMkLst>
        </pc:spChg>
        <pc:spChg chg="mod">
          <ac:chgData name="De Cock Jitse" userId="9cc8e242-c866-4cc7-a24e-e9b48782583a" providerId="ADAL" clId="{2518181E-7B8E-4390-B55E-0CCFD3DA6949}" dt="2023-11-06T22:48:50.802" v="5548"/>
          <ac:spMkLst>
            <pc:docMk/>
            <pc:sldMk cId="2134783140" sldId="364"/>
            <ac:spMk id="965" creationId="{6F50780D-6C2B-91C6-6B31-DA18AF49CAFC}"/>
          </ac:spMkLst>
        </pc:spChg>
        <pc:spChg chg="mod">
          <ac:chgData name="De Cock Jitse" userId="9cc8e242-c866-4cc7-a24e-e9b48782583a" providerId="ADAL" clId="{2518181E-7B8E-4390-B55E-0CCFD3DA6949}" dt="2023-11-06T22:48:50.802" v="5548"/>
          <ac:spMkLst>
            <pc:docMk/>
            <pc:sldMk cId="2134783140" sldId="364"/>
            <ac:spMk id="967" creationId="{E4B4A557-117A-5AE5-80A4-A861EAA34064}"/>
          </ac:spMkLst>
        </pc:spChg>
        <pc:spChg chg="mod">
          <ac:chgData name="De Cock Jitse" userId="9cc8e242-c866-4cc7-a24e-e9b48782583a" providerId="ADAL" clId="{2518181E-7B8E-4390-B55E-0CCFD3DA6949}" dt="2023-11-06T22:48:50.802" v="5548"/>
          <ac:spMkLst>
            <pc:docMk/>
            <pc:sldMk cId="2134783140" sldId="364"/>
            <ac:spMk id="968" creationId="{F4EF63DB-BDEE-EF03-DF07-7ECCCBF1344C}"/>
          </ac:spMkLst>
        </pc:spChg>
        <pc:spChg chg="mod">
          <ac:chgData name="De Cock Jitse" userId="9cc8e242-c866-4cc7-a24e-e9b48782583a" providerId="ADAL" clId="{2518181E-7B8E-4390-B55E-0CCFD3DA6949}" dt="2023-11-06T22:48:50.802" v="5548"/>
          <ac:spMkLst>
            <pc:docMk/>
            <pc:sldMk cId="2134783140" sldId="364"/>
            <ac:spMk id="970" creationId="{22F18143-DEED-E9E2-6F36-DEAE9BC32A79}"/>
          </ac:spMkLst>
        </pc:spChg>
        <pc:spChg chg="mod">
          <ac:chgData name="De Cock Jitse" userId="9cc8e242-c866-4cc7-a24e-e9b48782583a" providerId="ADAL" clId="{2518181E-7B8E-4390-B55E-0CCFD3DA6949}" dt="2023-11-06T22:48:50.802" v="5548"/>
          <ac:spMkLst>
            <pc:docMk/>
            <pc:sldMk cId="2134783140" sldId="364"/>
            <ac:spMk id="971" creationId="{E3160F64-CA63-AD2C-EA9D-834F1838DEE2}"/>
          </ac:spMkLst>
        </pc:spChg>
        <pc:spChg chg="mod">
          <ac:chgData name="De Cock Jitse" userId="9cc8e242-c866-4cc7-a24e-e9b48782583a" providerId="ADAL" clId="{2518181E-7B8E-4390-B55E-0CCFD3DA6949}" dt="2023-11-06T22:48:50.802" v="5548"/>
          <ac:spMkLst>
            <pc:docMk/>
            <pc:sldMk cId="2134783140" sldId="364"/>
            <ac:spMk id="973" creationId="{3CDEA6CD-DF9A-993E-667F-A046F781C1DA}"/>
          </ac:spMkLst>
        </pc:spChg>
        <pc:spChg chg="mod">
          <ac:chgData name="De Cock Jitse" userId="9cc8e242-c866-4cc7-a24e-e9b48782583a" providerId="ADAL" clId="{2518181E-7B8E-4390-B55E-0CCFD3DA6949}" dt="2023-11-06T22:48:50.802" v="5548"/>
          <ac:spMkLst>
            <pc:docMk/>
            <pc:sldMk cId="2134783140" sldId="364"/>
            <ac:spMk id="974" creationId="{18E81966-FA49-C5DA-C39B-51726E9D23D4}"/>
          </ac:spMkLst>
        </pc:spChg>
        <pc:spChg chg="mod">
          <ac:chgData name="De Cock Jitse" userId="9cc8e242-c866-4cc7-a24e-e9b48782583a" providerId="ADAL" clId="{2518181E-7B8E-4390-B55E-0CCFD3DA6949}" dt="2023-11-06T22:48:50.802" v="5548"/>
          <ac:spMkLst>
            <pc:docMk/>
            <pc:sldMk cId="2134783140" sldId="364"/>
            <ac:spMk id="976" creationId="{9529A52B-4AC8-61F0-4BC1-463441FE582C}"/>
          </ac:spMkLst>
        </pc:spChg>
        <pc:spChg chg="mod">
          <ac:chgData name="De Cock Jitse" userId="9cc8e242-c866-4cc7-a24e-e9b48782583a" providerId="ADAL" clId="{2518181E-7B8E-4390-B55E-0CCFD3DA6949}" dt="2023-11-06T22:48:50.802" v="5548"/>
          <ac:spMkLst>
            <pc:docMk/>
            <pc:sldMk cId="2134783140" sldId="364"/>
            <ac:spMk id="977" creationId="{B8D0616D-767B-2515-B545-E446B7D5B294}"/>
          </ac:spMkLst>
        </pc:spChg>
        <pc:spChg chg="mod">
          <ac:chgData name="De Cock Jitse" userId="9cc8e242-c866-4cc7-a24e-e9b48782583a" providerId="ADAL" clId="{2518181E-7B8E-4390-B55E-0CCFD3DA6949}" dt="2023-11-06T22:48:50.802" v="5548"/>
          <ac:spMkLst>
            <pc:docMk/>
            <pc:sldMk cId="2134783140" sldId="364"/>
            <ac:spMk id="979" creationId="{D7FD4BD0-847C-CC2A-550A-57B27FDCA123}"/>
          </ac:spMkLst>
        </pc:spChg>
        <pc:spChg chg="mod">
          <ac:chgData name="De Cock Jitse" userId="9cc8e242-c866-4cc7-a24e-e9b48782583a" providerId="ADAL" clId="{2518181E-7B8E-4390-B55E-0CCFD3DA6949}" dt="2023-11-06T22:48:50.802" v="5548"/>
          <ac:spMkLst>
            <pc:docMk/>
            <pc:sldMk cId="2134783140" sldId="364"/>
            <ac:spMk id="980" creationId="{B96A9CE0-F28D-D86C-8ABA-1AD8D10BBC86}"/>
          </ac:spMkLst>
        </pc:spChg>
        <pc:spChg chg="mod">
          <ac:chgData name="De Cock Jitse" userId="9cc8e242-c866-4cc7-a24e-e9b48782583a" providerId="ADAL" clId="{2518181E-7B8E-4390-B55E-0CCFD3DA6949}" dt="2023-11-06T22:48:50.802" v="5548"/>
          <ac:spMkLst>
            <pc:docMk/>
            <pc:sldMk cId="2134783140" sldId="364"/>
            <ac:spMk id="982" creationId="{B2B32F01-E5DF-66D4-0830-A504DDB0858F}"/>
          </ac:spMkLst>
        </pc:spChg>
        <pc:spChg chg="mod">
          <ac:chgData name="De Cock Jitse" userId="9cc8e242-c866-4cc7-a24e-e9b48782583a" providerId="ADAL" clId="{2518181E-7B8E-4390-B55E-0CCFD3DA6949}" dt="2023-11-06T22:48:50.802" v="5548"/>
          <ac:spMkLst>
            <pc:docMk/>
            <pc:sldMk cId="2134783140" sldId="364"/>
            <ac:spMk id="983" creationId="{BD7E0E51-6AF2-C79E-9051-5A5ED30FDBAC}"/>
          </ac:spMkLst>
        </pc:spChg>
        <pc:spChg chg="mod">
          <ac:chgData name="De Cock Jitse" userId="9cc8e242-c866-4cc7-a24e-e9b48782583a" providerId="ADAL" clId="{2518181E-7B8E-4390-B55E-0CCFD3DA6949}" dt="2023-11-06T22:48:50.802" v="5548"/>
          <ac:spMkLst>
            <pc:docMk/>
            <pc:sldMk cId="2134783140" sldId="364"/>
            <ac:spMk id="985" creationId="{D7EAA03B-C0E0-856F-50C8-1FC2E7247205}"/>
          </ac:spMkLst>
        </pc:spChg>
        <pc:spChg chg="mod">
          <ac:chgData name="De Cock Jitse" userId="9cc8e242-c866-4cc7-a24e-e9b48782583a" providerId="ADAL" clId="{2518181E-7B8E-4390-B55E-0CCFD3DA6949}" dt="2023-11-06T22:48:50.802" v="5548"/>
          <ac:spMkLst>
            <pc:docMk/>
            <pc:sldMk cId="2134783140" sldId="364"/>
            <ac:spMk id="986" creationId="{BB1AB36E-F253-C4C0-1202-B0283CBF58C7}"/>
          </ac:spMkLst>
        </pc:spChg>
        <pc:spChg chg="mod">
          <ac:chgData name="De Cock Jitse" userId="9cc8e242-c866-4cc7-a24e-e9b48782583a" providerId="ADAL" clId="{2518181E-7B8E-4390-B55E-0CCFD3DA6949}" dt="2023-11-06T22:48:50.802" v="5548"/>
          <ac:spMkLst>
            <pc:docMk/>
            <pc:sldMk cId="2134783140" sldId="364"/>
            <ac:spMk id="988" creationId="{F25ECB9B-9E48-9F4F-427F-65E91F8ECC96}"/>
          </ac:spMkLst>
        </pc:spChg>
        <pc:spChg chg="mod">
          <ac:chgData name="De Cock Jitse" userId="9cc8e242-c866-4cc7-a24e-e9b48782583a" providerId="ADAL" clId="{2518181E-7B8E-4390-B55E-0CCFD3DA6949}" dt="2023-11-06T22:48:50.802" v="5548"/>
          <ac:spMkLst>
            <pc:docMk/>
            <pc:sldMk cId="2134783140" sldId="364"/>
            <ac:spMk id="989" creationId="{3FD4A97C-DDB0-6E9B-AC6B-526593823D4F}"/>
          </ac:spMkLst>
        </pc:spChg>
        <pc:spChg chg="mod">
          <ac:chgData name="De Cock Jitse" userId="9cc8e242-c866-4cc7-a24e-e9b48782583a" providerId="ADAL" clId="{2518181E-7B8E-4390-B55E-0CCFD3DA6949}" dt="2023-11-06T22:48:50.802" v="5548"/>
          <ac:spMkLst>
            <pc:docMk/>
            <pc:sldMk cId="2134783140" sldId="364"/>
            <ac:spMk id="991" creationId="{1DFB1445-3EFD-7DD6-FEE3-84F13EC30CAC}"/>
          </ac:spMkLst>
        </pc:spChg>
        <pc:spChg chg="mod">
          <ac:chgData name="De Cock Jitse" userId="9cc8e242-c866-4cc7-a24e-e9b48782583a" providerId="ADAL" clId="{2518181E-7B8E-4390-B55E-0CCFD3DA6949}" dt="2023-11-06T22:48:50.802" v="5548"/>
          <ac:spMkLst>
            <pc:docMk/>
            <pc:sldMk cId="2134783140" sldId="364"/>
            <ac:spMk id="992" creationId="{6A7AD881-F657-ECFC-D809-7B348B87370C}"/>
          </ac:spMkLst>
        </pc:spChg>
        <pc:spChg chg="mod">
          <ac:chgData name="De Cock Jitse" userId="9cc8e242-c866-4cc7-a24e-e9b48782583a" providerId="ADAL" clId="{2518181E-7B8E-4390-B55E-0CCFD3DA6949}" dt="2023-11-07T11:20:32.253" v="6052" actId="14100"/>
          <ac:spMkLst>
            <pc:docMk/>
            <pc:sldMk cId="2134783140" sldId="364"/>
            <ac:spMk id="1016" creationId="{00000000-0000-0000-0000-000000000000}"/>
          </ac:spMkLst>
        </pc:spChg>
        <pc:spChg chg="del mod">
          <ac:chgData name="De Cock Jitse" userId="9cc8e242-c866-4cc7-a24e-e9b48782583a" providerId="ADAL" clId="{2518181E-7B8E-4390-B55E-0CCFD3DA6949}" dt="2023-11-05T21:20:47.921" v="1977"/>
          <ac:spMkLst>
            <pc:docMk/>
            <pc:sldMk cId="2134783140" sldId="364"/>
            <ac:spMk id="1017" creationId="{00000000-0000-0000-0000-000000000000}"/>
          </ac:spMkLst>
        </pc:spChg>
        <pc:spChg chg="mod">
          <ac:chgData name="De Cock Jitse" userId="9cc8e242-c866-4cc7-a24e-e9b48782583a" providerId="ADAL" clId="{2518181E-7B8E-4390-B55E-0CCFD3DA6949}" dt="2023-11-05T21:40:05.292" v="3113" actId="20577"/>
          <ac:spMkLst>
            <pc:docMk/>
            <pc:sldMk cId="2134783140" sldId="364"/>
            <ac:spMk id="1151" creationId="{00000000-0000-0000-0000-000000000000}"/>
          </ac:spMkLst>
        </pc:spChg>
        <pc:grpChg chg="add mod">
          <ac:chgData name="De Cock Jitse" userId="9cc8e242-c866-4cc7-a24e-e9b48782583a" providerId="ADAL" clId="{2518181E-7B8E-4390-B55E-0CCFD3DA6949}" dt="2023-11-06T22:48:50.802" v="5548"/>
          <ac:grpSpMkLst>
            <pc:docMk/>
            <pc:sldMk cId="2134783140" sldId="364"/>
            <ac:grpSpMk id="2" creationId="{D4F301FB-5B15-B7B9-8171-47134307CB27}"/>
          </ac:grpSpMkLst>
        </pc:grpChg>
        <pc:grpChg chg="add mod">
          <ac:chgData name="De Cock Jitse" userId="9cc8e242-c866-4cc7-a24e-e9b48782583a" providerId="ADAL" clId="{2518181E-7B8E-4390-B55E-0CCFD3DA6949}" dt="2023-11-06T22:53:33.247" v="5596" actId="1036"/>
          <ac:grpSpMkLst>
            <pc:docMk/>
            <pc:sldMk cId="2134783140" sldId="364"/>
            <ac:grpSpMk id="4" creationId="{EF166725-4D33-0271-820C-2620C481211D}"/>
          </ac:grpSpMkLst>
        </pc:grpChg>
        <pc:grpChg chg="add mod">
          <ac:chgData name="De Cock Jitse" userId="9cc8e242-c866-4cc7-a24e-e9b48782583a" providerId="ADAL" clId="{2518181E-7B8E-4390-B55E-0CCFD3DA6949}" dt="2023-11-06T22:53:33.247" v="5596" actId="1036"/>
          <ac:grpSpMkLst>
            <pc:docMk/>
            <pc:sldMk cId="2134783140" sldId="364"/>
            <ac:grpSpMk id="5" creationId="{633357B0-0260-F489-5DD5-D8F2C0AA1B35}"/>
          </ac:grpSpMkLst>
        </pc:grpChg>
        <pc:grpChg chg="add mod">
          <ac:chgData name="De Cock Jitse" userId="9cc8e242-c866-4cc7-a24e-e9b48782583a" providerId="ADAL" clId="{2518181E-7B8E-4390-B55E-0CCFD3DA6949}" dt="2023-11-06T22:53:33.247" v="5596" actId="1036"/>
          <ac:grpSpMkLst>
            <pc:docMk/>
            <pc:sldMk cId="2134783140" sldId="364"/>
            <ac:grpSpMk id="7" creationId="{1BF6BC90-F6ED-A0ED-8786-02F867F2B6E9}"/>
          </ac:grpSpMkLst>
        </pc:grpChg>
        <pc:grpChg chg="del mod">
          <ac:chgData name="De Cock Jitse" userId="9cc8e242-c866-4cc7-a24e-e9b48782583a" providerId="ADAL" clId="{2518181E-7B8E-4390-B55E-0CCFD3DA6949}" dt="2023-11-05T21:22:20.424" v="2136" actId="165"/>
          <ac:grpSpMkLst>
            <pc:docMk/>
            <pc:sldMk cId="2134783140" sldId="364"/>
            <ac:grpSpMk id="8" creationId="{B274E29E-5F0F-7A65-D6A0-FC2FCA854E45}"/>
          </ac:grpSpMkLst>
        </pc:grpChg>
        <pc:grpChg chg="add mod">
          <ac:chgData name="De Cock Jitse" userId="9cc8e242-c866-4cc7-a24e-e9b48782583a" providerId="ADAL" clId="{2518181E-7B8E-4390-B55E-0CCFD3DA6949}" dt="2023-11-06T22:53:33.247" v="5596" actId="1036"/>
          <ac:grpSpMkLst>
            <pc:docMk/>
            <pc:sldMk cId="2134783140" sldId="364"/>
            <ac:grpSpMk id="18" creationId="{AFDA9B2F-0CD8-1E45-05E0-433E11B84699}"/>
          </ac:grpSpMkLst>
        </pc:grpChg>
        <pc:grpChg chg="add mod">
          <ac:chgData name="De Cock Jitse" userId="9cc8e242-c866-4cc7-a24e-e9b48782583a" providerId="ADAL" clId="{2518181E-7B8E-4390-B55E-0CCFD3DA6949}" dt="2023-11-06T22:48:50.802" v="5548"/>
          <ac:grpSpMkLst>
            <pc:docMk/>
            <pc:sldMk cId="2134783140" sldId="364"/>
            <ac:grpSpMk id="21" creationId="{A6A9EE93-BC21-D30A-279F-FD45B7CC1A0B}"/>
          </ac:grpSpMkLst>
        </pc:grpChg>
        <pc:grpChg chg="add mod">
          <ac:chgData name="De Cock Jitse" userId="9cc8e242-c866-4cc7-a24e-e9b48782583a" providerId="ADAL" clId="{2518181E-7B8E-4390-B55E-0CCFD3DA6949}" dt="2023-11-06T22:48:50.802" v="5548"/>
          <ac:grpSpMkLst>
            <pc:docMk/>
            <pc:sldMk cId="2134783140" sldId="364"/>
            <ac:grpSpMk id="25" creationId="{ABAFE8DD-517A-4442-BFBD-891E66906566}"/>
          </ac:grpSpMkLst>
        </pc:grpChg>
        <pc:grpChg chg="add del mod">
          <ac:chgData name="De Cock Jitse" userId="9cc8e242-c866-4cc7-a24e-e9b48782583a" providerId="ADAL" clId="{2518181E-7B8E-4390-B55E-0CCFD3DA6949}" dt="2023-11-06T22:53:16.118" v="5572" actId="478"/>
          <ac:grpSpMkLst>
            <pc:docMk/>
            <pc:sldMk cId="2134783140" sldId="364"/>
            <ac:grpSpMk id="31" creationId="{800CBF2F-43F7-4537-8E07-57C597B10641}"/>
          </ac:grpSpMkLst>
        </pc:grpChg>
        <pc:grpChg chg="add mod">
          <ac:chgData name="De Cock Jitse" userId="9cc8e242-c866-4cc7-a24e-e9b48782583a" providerId="ADAL" clId="{2518181E-7B8E-4390-B55E-0CCFD3DA6949}" dt="2023-11-06T22:48:50.802" v="5548"/>
          <ac:grpSpMkLst>
            <pc:docMk/>
            <pc:sldMk cId="2134783140" sldId="364"/>
            <ac:grpSpMk id="35" creationId="{80F9F129-CC5B-98BD-1CC1-B4A68E88DF1D}"/>
          </ac:grpSpMkLst>
        </pc:grpChg>
        <pc:grpChg chg="add mod">
          <ac:chgData name="De Cock Jitse" userId="9cc8e242-c866-4cc7-a24e-e9b48782583a" providerId="ADAL" clId="{2518181E-7B8E-4390-B55E-0CCFD3DA6949}" dt="2023-11-06T22:48:50.802" v="5548"/>
          <ac:grpSpMkLst>
            <pc:docMk/>
            <pc:sldMk cId="2134783140" sldId="364"/>
            <ac:grpSpMk id="38" creationId="{AFC112C8-ECA5-CF75-6C9C-8F0E6F529C47}"/>
          </ac:grpSpMkLst>
        </pc:grpChg>
        <pc:grpChg chg="add mod">
          <ac:chgData name="De Cock Jitse" userId="9cc8e242-c866-4cc7-a24e-e9b48782583a" providerId="ADAL" clId="{2518181E-7B8E-4390-B55E-0CCFD3DA6949}" dt="2023-11-06T22:48:50.802" v="5548"/>
          <ac:grpSpMkLst>
            <pc:docMk/>
            <pc:sldMk cId="2134783140" sldId="364"/>
            <ac:grpSpMk id="41" creationId="{5BEC2B47-FAEE-A4A4-79DD-4D1A6944E7C1}"/>
          </ac:grpSpMkLst>
        </pc:grpChg>
        <pc:grpChg chg="add mod">
          <ac:chgData name="De Cock Jitse" userId="9cc8e242-c866-4cc7-a24e-e9b48782583a" providerId="ADAL" clId="{2518181E-7B8E-4390-B55E-0CCFD3DA6949}" dt="2023-11-06T22:48:50.802" v="5548"/>
          <ac:grpSpMkLst>
            <pc:docMk/>
            <pc:sldMk cId="2134783140" sldId="364"/>
            <ac:grpSpMk id="44" creationId="{EE09A048-A3CE-B1AE-E8F7-28E768A0D430}"/>
          </ac:grpSpMkLst>
        </pc:grpChg>
        <pc:grpChg chg="add mod">
          <ac:chgData name="De Cock Jitse" userId="9cc8e242-c866-4cc7-a24e-e9b48782583a" providerId="ADAL" clId="{2518181E-7B8E-4390-B55E-0CCFD3DA6949}" dt="2023-11-06T22:48:50.802" v="5548"/>
          <ac:grpSpMkLst>
            <pc:docMk/>
            <pc:sldMk cId="2134783140" sldId="364"/>
            <ac:grpSpMk id="47" creationId="{763491D2-25B1-27FA-478B-CB67C9A7EC62}"/>
          </ac:grpSpMkLst>
        </pc:grpChg>
        <pc:grpChg chg="add mod">
          <ac:chgData name="De Cock Jitse" userId="9cc8e242-c866-4cc7-a24e-e9b48782583a" providerId="ADAL" clId="{2518181E-7B8E-4390-B55E-0CCFD3DA6949}" dt="2023-11-06T22:48:50.802" v="5548"/>
          <ac:grpSpMkLst>
            <pc:docMk/>
            <pc:sldMk cId="2134783140" sldId="364"/>
            <ac:grpSpMk id="55" creationId="{9899E6A4-2BE7-1CFE-99B0-A563367DF661}"/>
          </ac:grpSpMkLst>
        </pc:grpChg>
        <pc:grpChg chg="add mod">
          <ac:chgData name="De Cock Jitse" userId="9cc8e242-c866-4cc7-a24e-e9b48782583a" providerId="ADAL" clId="{2518181E-7B8E-4390-B55E-0CCFD3DA6949}" dt="2023-11-06T22:48:50.802" v="5548"/>
          <ac:grpSpMkLst>
            <pc:docMk/>
            <pc:sldMk cId="2134783140" sldId="364"/>
            <ac:grpSpMk id="58" creationId="{A268DACA-2C9B-70C6-B8F8-A3297EABD557}"/>
          </ac:grpSpMkLst>
        </pc:grpChg>
        <pc:grpChg chg="add mod">
          <ac:chgData name="De Cock Jitse" userId="9cc8e242-c866-4cc7-a24e-e9b48782583a" providerId="ADAL" clId="{2518181E-7B8E-4390-B55E-0CCFD3DA6949}" dt="2023-11-06T22:48:50.802" v="5548"/>
          <ac:grpSpMkLst>
            <pc:docMk/>
            <pc:sldMk cId="2134783140" sldId="364"/>
            <ac:grpSpMk id="61" creationId="{DE1DD8A3-66B3-13B0-9B85-4487B706082A}"/>
          </ac:grpSpMkLst>
        </pc:grpChg>
        <pc:grpChg chg="add mod">
          <ac:chgData name="De Cock Jitse" userId="9cc8e242-c866-4cc7-a24e-e9b48782583a" providerId="ADAL" clId="{2518181E-7B8E-4390-B55E-0CCFD3DA6949}" dt="2023-11-06T22:48:50.802" v="5548"/>
          <ac:grpSpMkLst>
            <pc:docMk/>
            <pc:sldMk cId="2134783140" sldId="364"/>
            <ac:grpSpMk id="960" creationId="{85F177B9-0D81-9BC7-1D74-D4A7106B38B9}"/>
          </ac:grpSpMkLst>
        </pc:grpChg>
        <pc:grpChg chg="add mod">
          <ac:chgData name="De Cock Jitse" userId="9cc8e242-c866-4cc7-a24e-e9b48782583a" providerId="ADAL" clId="{2518181E-7B8E-4390-B55E-0CCFD3DA6949}" dt="2023-11-06T22:48:50.802" v="5548"/>
          <ac:grpSpMkLst>
            <pc:docMk/>
            <pc:sldMk cId="2134783140" sldId="364"/>
            <ac:grpSpMk id="963" creationId="{66898036-CAEA-D36D-BF08-0CB4B6E21F6D}"/>
          </ac:grpSpMkLst>
        </pc:grpChg>
        <pc:grpChg chg="add mod">
          <ac:chgData name="De Cock Jitse" userId="9cc8e242-c866-4cc7-a24e-e9b48782583a" providerId="ADAL" clId="{2518181E-7B8E-4390-B55E-0CCFD3DA6949}" dt="2023-11-06T22:48:50.802" v="5548"/>
          <ac:grpSpMkLst>
            <pc:docMk/>
            <pc:sldMk cId="2134783140" sldId="364"/>
            <ac:grpSpMk id="966" creationId="{5BEF075A-5AE7-B92F-ED4C-5A743022492C}"/>
          </ac:grpSpMkLst>
        </pc:grpChg>
        <pc:grpChg chg="add mod">
          <ac:chgData name="De Cock Jitse" userId="9cc8e242-c866-4cc7-a24e-e9b48782583a" providerId="ADAL" clId="{2518181E-7B8E-4390-B55E-0CCFD3DA6949}" dt="2023-11-06T22:48:50.802" v="5548"/>
          <ac:grpSpMkLst>
            <pc:docMk/>
            <pc:sldMk cId="2134783140" sldId="364"/>
            <ac:grpSpMk id="969" creationId="{BCE1B817-47CD-1856-AA22-F346A07696EB}"/>
          </ac:grpSpMkLst>
        </pc:grpChg>
        <pc:grpChg chg="add mod">
          <ac:chgData name="De Cock Jitse" userId="9cc8e242-c866-4cc7-a24e-e9b48782583a" providerId="ADAL" clId="{2518181E-7B8E-4390-B55E-0CCFD3DA6949}" dt="2023-11-06T22:48:50.802" v="5548"/>
          <ac:grpSpMkLst>
            <pc:docMk/>
            <pc:sldMk cId="2134783140" sldId="364"/>
            <ac:grpSpMk id="972" creationId="{12C28320-9AF3-9A07-124B-D74757764D88}"/>
          </ac:grpSpMkLst>
        </pc:grpChg>
        <pc:grpChg chg="add mod">
          <ac:chgData name="De Cock Jitse" userId="9cc8e242-c866-4cc7-a24e-e9b48782583a" providerId="ADAL" clId="{2518181E-7B8E-4390-B55E-0CCFD3DA6949}" dt="2023-11-06T22:48:50.802" v="5548"/>
          <ac:grpSpMkLst>
            <pc:docMk/>
            <pc:sldMk cId="2134783140" sldId="364"/>
            <ac:grpSpMk id="975" creationId="{BA24150A-32E3-468F-B5D5-15BC5835B160}"/>
          </ac:grpSpMkLst>
        </pc:grpChg>
        <pc:grpChg chg="add mod">
          <ac:chgData name="De Cock Jitse" userId="9cc8e242-c866-4cc7-a24e-e9b48782583a" providerId="ADAL" clId="{2518181E-7B8E-4390-B55E-0CCFD3DA6949}" dt="2023-11-06T22:48:50.802" v="5548"/>
          <ac:grpSpMkLst>
            <pc:docMk/>
            <pc:sldMk cId="2134783140" sldId="364"/>
            <ac:grpSpMk id="978" creationId="{72301208-1150-C112-E0BD-7C13C2F26B59}"/>
          </ac:grpSpMkLst>
        </pc:grpChg>
        <pc:grpChg chg="add mod">
          <ac:chgData name="De Cock Jitse" userId="9cc8e242-c866-4cc7-a24e-e9b48782583a" providerId="ADAL" clId="{2518181E-7B8E-4390-B55E-0CCFD3DA6949}" dt="2023-11-06T22:48:50.802" v="5548"/>
          <ac:grpSpMkLst>
            <pc:docMk/>
            <pc:sldMk cId="2134783140" sldId="364"/>
            <ac:grpSpMk id="981" creationId="{8A029BDF-CB44-74C9-6752-3AA932CA23B4}"/>
          </ac:grpSpMkLst>
        </pc:grpChg>
        <pc:grpChg chg="add mod">
          <ac:chgData name="De Cock Jitse" userId="9cc8e242-c866-4cc7-a24e-e9b48782583a" providerId="ADAL" clId="{2518181E-7B8E-4390-B55E-0CCFD3DA6949}" dt="2023-11-06T22:48:50.802" v="5548"/>
          <ac:grpSpMkLst>
            <pc:docMk/>
            <pc:sldMk cId="2134783140" sldId="364"/>
            <ac:grpSpMk id="984" creationId="{34CFD4BF-C430-B073-D3E0-A2E3D4744E38}"/>
          </ac:grpSpMkLst>
        </pc:grpChg>
        <pc:grpChg chg="add mod">
          <ac:chgData name="De Cock Jitse" userId="9cc8e242-c866-4cc7-a24e-e9b48782583a" providerId="ADAL" clId="{2518181E-7B8E-4390-B55E-0CCFD3DA6949}" dt="2023-11-06T22:48:50.802" v="5548"/>
          <ac:grpSpMkLst>
            <pc:docMk/>
            <pc:sldMk cId="2134783140" sldId="364"/>
            <ac:grpSpMk id="987" creationId="{B8D4A4AE-3893-6DAA-030F-ED9CDCC252C1}"/>
          </ac:grpSpMkLst>
        </pc:grpChg>
        <pc:grpChg chg="add mod">
          <ac:chgData name="De Cock Jitse" userId="9cc8e242-c866-4cc7-a24e-e9b48782583a" providerId="ADAL" clId="{2518181E-7B8E-4390-B55E-0CCFD3DA6949}" dt="2023-11-06T22:48:50.802" v="5548"/>
          <ac:grpSpMkLst>
            <pc:docMk/>
            <pc:sldMk cId="2134783140" sldId="364"/>
            <ac:grpSpMk id="990" creationId="{414B65C3-6A02-DECF-A967-308AE1933DED}"/>
          </ac:grpSpMkLst>
        </pc:grpChg>
        <pc:grpChg chg="mod">
          <ac:chgData name="De Cock Jitse" userId="9cc8e242-c866-4cc7-a24e-e9b48782583a" providerId="ADAL" clId="{2518181E-7B8E-4390-B55E-0CCFD3DA6949}" dt="2023-11-06T22:53:33.247" v="5596" actId="1036"/>
          <ac:grpSpMkLst>
            <pc:docMk/>
            <pc:sldMk cId="2134783140" sldId="364"/>
            <ac:grpSpMk id="1149" creationId="{00000000-0000-0000-0000-000000000000}"/>
          </ac:grpSpMkLst>
        </pc:grpChg>
        <pc:cxnChg chg="mod">
          <ac:chgData name="De Cock Jitse" userId="9cc8e242-c866-4cc7-a24e-e9b48782583a" providerId="ADAL" clId="{2518181E-7B8E-4390-B55E-0CCFD3DA6949}" dt="2023-11-06T22:53:33.247" v="5596" actId="1036"/>
          <ac:cxnSpMkLst>
            <pc:docMk/>
            <pc:sldMk cId="2134783140" sldId="364"/>
            <ac:cxnSpMk id="14" creationId="{33AEE37F-57C7-5956-9B30-ABE8197F80D7}"/>
          </ac:cxnSpMkLst>
        </pc:cxnChg>
        <pc:cxnChg chg="mod">
          <ac:chgData name="De Cock Jitse" userId="9cc8e242-c866-4cc7-a24e-e9b48782583a" providerId="ADAL" clId="{2518181E-7B8E-4390-B55E-0CCFD3DA6949}" dt="2023-11-05T21:22:33.845" v="2140" actId="1076"/>
          <ac:cxnSpMkLst>
            <pc:docMk/>
            <pc:sldMk cId="2134783140" sldId="364"/>
            <ac:cxnSpMk id="15" creationId="{A27CCBC7-08FF-5ACF-8F23-7F97E85C5E4A}"/>
          </ac:cxnSpMkLst>
        </pc:cxnChg>
        <pc:cxnChg chg="add mod">
          <ac:chgData name="De Cock Jitse" userId="9cc8e242-c866-4cc7-a24e-e9b48782583a" providerId="ADAL" clId="{2518181E-7B8E-4390-B55E-0CCFD3DA6949}" dt="2023-11-06T22:53:33.247" v="5596" actId="1036"/>
          <ac:cxnSpMkLst>
            <pc:docMk/>
            <pc:sldMk cId="2134783140" sldId="364"/>
            <ac:cxnSpMk id="23" creationId="{51883CD9-DED1-2930-8C28-FDBE23BF61F6}"/>
          </ac:cxnSpMkLst>
        </pc:cxnChg>
        <pc:cxnChg chg="add mod">
          <ac:chgData name="De Cock Jitse" userId="9cc8e242-c866-4cc7-a24e-e9b48782583a" providerId="ADAL" clId="{2518181E-7B8E-4390-B55E-0CCFD3DA6949}" dt="2023-11-06T22:53:33.247" v="5596" actId="1036"/>
          <ac:cxnSpMkLst>
            <pc:docMk/>
            <pc:sldMk cId="2134783140" sldId="364"/>
            <ac:cxnSpMk id="26" creationId="{EEE73610-8163-52A5-F67C-12F1E7012249}"/>
          </ac:cxnSpMkLst>
        </pc:cxnChg>
        <pc:cxnChg chg="add mod">
          <ac:chgData name="De Cock Jitse" userId="9cc8e242-c866-4cc7-a24e-e9b48782583a" providerId="ADAL" clId="{2518181E-7B8E-4390-B55E-0CCFD3DA6949}" dt="2023-11-06T22:53:33.247" v="5596" actId="1036"/>
          <ac:cxnSpMkLst>
            <pc:docMk/>
            <pc:sldMk cId="2134783140" sldId="364"/>
            <ac:cxnSpMk id="29" creationId="{73BDF0D2-F7F2-32DA-799D-C707E9023851}"/>
          </ac:cxnSpMkLst>
        </pc:cxnChg>
        <pc:cxnChg chg="add mod">
          <ac:chgData name="De Cock Jitse" userId="9cc8e242-c866-4cc7-a24e-e9b48782583a" providerId="ADAL" clId="{2518181E-7B8E-4390-B55E-0CCFD3DA6949}" dt="2023-11-06T22:53:33.247" v="5596" actId="1036"/>
          <ac:cxnSpMkLst>
            <pc:docMk/>
            <pc:sldMk cId="2134783140" sldId="364"/>
            <ac:cxnSpMk id="30" creationId="{3E214088-38B3-F686-220F-9CF9AD421220}"/>
          </ac:cxnSpMkLst>
        </pc:cxnChg>
        <pc:cxnChg chg="add del mod">
          <ac:chgData name="De Cock Jitse" userId="9cc8e242-c866-4cc7-a24e-e9b48782583a" providerId="ADAL" clId="{2518181E-7B8E-4390-B55E-0CCFD3DA6949}" dt="2023-11-06T22:53:16.992" v="5573" actId="478"/>
          <ac:cxnSpMkLst>
            <pc:docMk/>
            <pc:sldMk cId="2134783140" sldId="364"/>
            <ac:cxnSpMk id="34" creationId="{B62A793F-C7CC-AC10-7649-F4E33F1D623A}"/>
          </ac:cxnSpMkLst>
        </pc:cxnChg>
        <pc:cxnChg chg="add mod">
          <ac:chgData name="De Cock Jitse" userId="9cc8e242-c866-4cc7-a24e-e9b48782583a" providerId="ADAL" clId="{2518181E-7B8E-4390-B55E-0CCFD3DA6949}" dt="2023-11-06T22:48:50.802" v="5548"/>
          <ac:cxnSpMkLst>
            <pc:docMk/>
            <pc:sldMk cId="2134783140" sldId="364"/>
            <ac:cxnSpMk id="50" creationId="{EBEE914A-463C-5FC4-B74C-E8C66EAB953E}"/>
          </ac:cxnSpMkLst>
        </pc:cxnChg>
        <pc:cxnChg chg="add mod">
          <ac:chgData name="De Cock Jitse" userId="9cc8e242-c866-4cc7-a24e-e9b48782583a" providerId="ADAL" clId="{2518181E-7B8E-4390-B55E-0CCFD3DA6949}" dt="2023-11-06T22:48:50.802" v="5548"/>
          <ac:cxnSpMkLst>
            <pc:docMk/>
            <pc:sldMk cId="2134783140" sldId="364"/>
            <ac:cxnSpMk id="51" creationId="{ED4FCD23-033E-2530-C580-82CCD00B7D85}"/>
          </ac:cxnSpMkLst>
        </pc:cxnChg>
        <pc:cxnChg chg="add mod">
          <ac:chgData name="De Cock Jitse" userId="9cc8e242-c866-4cc7-a24e-e9b48782583a" providerId="ADAL" clId="{2518181E-7B8E-4390-B55E-0CCFD3DA6949}" dt="2023-11-06T22:48:50.802" v="5548"/>
          <ac:cxnSpMkLst>
            <pc:docMk/>
            <pc:sldMk cId="2134783140" sldId="364"/>
            <ac:cxnSpMk id="52" creationId="{0D162C66-BDBB-0A72-EEA6-A88C4DCDF85A}"/>
          </ac:cxnSpMkLst>
        </pc:cxnChg>
        <pc:cxnChg chg="add mod">
          <ac:chgData name="De Cock Jitse" userId="9cc8e242-c866-4cc7-a24e-e9b48782583a" providerId="ADAL" clId="{2518181E-7B8E-4390-B55E-0CCFD3DA6949}" dt="2023-11-06T22:48:50.802" v="5548"/>
          <ac:cxnSpMkLst>
            <pc:docMk/>
            <pc:sldMk cId="2134783140" sldId="364"/>
            <ac:cxnSpMk id="53" creationId="{BEDFE676-BFA9-1CD4-FBF3-608171BD99A5}"/>
          </ac:cxnSpMkLst>
        </pc:cxnChg>
        <pc:cxnChg chg="add mod">
          <ac:chgData name="De Cock Jitse" userId="9cc8e242-c866-4cc7-a24e-e9b48782583a" providerId="ADAL" clId="{2518181E-7B8E-4390-B55E-0CCFD3DA6949}" dt="2023-11-06T22:48:50.802" v="5548"/>
          <ac:cxnSpMkLst>
            <pc:docMk/>
            <pc:sldMk cId="2134783140" sldId="364"/>
            <ac:cxnSpMk id="54" creationId="{DAAFAD1D-D1BE-1CBD-E2C7-7B49A4C6EF51}"/>
          </ac:cxnSpMkLst>
        </pc:cxnChg>
        <pc:cxnChg chg="add mod">
          <ac:chgData name="De Cock Jitse" userId="9cc8e242-c866-4cc7-a24e-e9b48782583a" providerId="ADAL" clId="{2518181E-7B8E-4390-B55E-0CCFD3DA6949}" dt="2023-11-06T22:48:50.802" v="5548"/>
          <ac:cxnSpMkLst>
            <pc:docMk/>
            <pc:sldMk cId="2134783140" sldId="364"/>
            <ac:cxnSpMk id="993" creationId="{D56F902B-23A0-73FD-3C37-88A2917EA0F5}"/>
          </ac:cxnSpMkLst>
        </pc:cxnChg>
        <pc:cxnChg chg="add mod">
          <ac:chgData name="De Cock Jitse" userId="9cc8e242-c866-4cc7-a24e-e9b48782583a" providerId="ADAL" clId="{2518181E-7B8E-4390-B55E-0CCFD3DA6949}" dt="2023-11-06T22:48:50.802" v="5548"/>
          <ac:cxnSpMkLst>
            <pc:docMk/>
            <pc:sldMk cId="2134783140" sldId="364"/>
            <ac:cxnSpMk id="994" creationId="{C28018B9-43B1-418A-A232-DD6DE5A35458}"/>
          </ac:cxnSpMkLst>
        </pc:cxnChg>
        <pc:cxnChg chg="add mod">
          <ac:chgData name="De Cock Jitse" userId="9cc8e242-c866-4cc7-a24e-e9b48782583a" providerId="ADAL" clId="{2518181E-7B8E-4390-B55E-0CCFD3DA6949}" dt="2023-11-06T22:48:50.802" v="5548"/>
          <ac:cxnSpMkLst>
            <pc:docMk/>
            <pc:sldMk cId="2134783140" sldId="364"/>
            <ac:cxnSpMk id="995" creationId="{97CB8A59-C0CC-6742-E400-7F8E23C55902}"/>
          </ac:cxnSpMkLst>
        </pc:cxnChg>
        <pc:cxnChg chg="add mod">
          <ac:chgData name="De Cock Jitse" userId="9cc8e242-c866-4cc7-a24e-e9b48782583a" providerId="ADAL" clId="{2518181E-7B8E-4390-B55E-0CCFD3DA6949}" dt="2023-11-06T22:48:50.802" v="5548"/>
          <ac:cxnSpMkLst>
            <pc:docMk/>
            <pc:sldMk cId="2134783140" sldId="364"/>
            <ac:cxnSpMk id="996" creationId="{95617FD8-BF83-71C9-7E77-C392B27C73A3}"/>
          </ac:cxnSpMkLst>
        </pc:cxnChg>
        <pc:cxnChg chg="add mod">
          <ac:chgData name="De Cock Jitse" userId="9cc8e242-c866-4cc7-a24e-e9b48782583a" providerId="ADAL" clId="{2518181E-7B8E-4390-B55E-0CCFD3DA6949}" dt="2023-11-06T22:48:50.802" v="5548"/>
          <ac:cxnSpMkLst>
            <pc:docMk/>
            <pc:sldMk cId="2134783140" sldId="364"/>
            <ac:cxnSpMk id="997" creationId="{BDAB45F0-C647-B44E-776A-E64657CFD97F}"/>
          </ac:cxnSpMkLst>
        </pc:cxnChg>
        <pc:cxnChg chg="add mod">
          <ac:chgData name="De Cock Jitse" userId="9cc8e242-c866-4cc7-a24e-e9b48782583a" providerId="ADAL" clId="{2518181E-7B8E-4390-B55E-0CCFD3DA6949}" dt="2023-11-06T22:48:50.802" v="5548"/>
          <ac:cxnSpMkLst>
            <pc:docMk/>
            <pc:sldMk cId="2134783140" sldId="364"/>
            <ac:cxnSpMk id="998" creationId="{4855B9B4-9775-5DCE-00E7-042986FDCCDD}"/>
          </ac:cxnSpMkLst>
        </pc:cxnChg>
        <pc:cxnChg chg="add mod">
          <ac:chgData name="De Cock Jitse" userId="9cc8e242-c866-4cc7-a24e-e9b48782583a" providerId="ADAL" clId="{2518181E-7B8E-4390-B55E-0CCFD3DA6949}" dt="2023-11-06T22:48:50.802" v="5548"/>
          <ac:cxnSpMkLst>
            <pc:docMk/>
            <pc:sldMk cId="2134783140" sldId="364"/>
            <ac:cxnSpMk id="999" creationId="{40A9E870-630B-F494-6985-4E85F4AFF795}"/>
          </ac:cxnSpMkLst>
        </pc:cxnChg>
        <pc:cxnChg chg="add mod">
          <ac:chgData name="De Cock Jitse" userId="9cc8e242-c866-4cc7-a24e-e9b48782583a" providerId="ADAL" clId="{2518181E-7B8E-4390-B55E-0CCFD3DA6949}" dt="2023-11-06T22:48:50.802" v="5548"/>
          <ac:cxnSpMkLst>
            <pc:docMk/>
            <pc:sldMk cId="2134783140" sldId="364"/>
            <ac:cxnSpMk id="1000" creationId="{88109140-E3C4-C4D8-3A64-B84F3386886D}"/>
          </ac:cxnSpMkLst>
        </pc:cxnChg>
        <pc:cxnChg chg="add mod">
          <ac:chgData name="De Cock Jitse" userId="9cc8e242-c866-4cc7-a24e-e9b48782583a" providerId="ADAL" clId="{2518181E-7B8E-4390-B55E-0CCFD3DA6949}" dt="2023-11-06T22:48:50.802" v="5548"/>
          <ac:cxnSpMkLst>
            <pc:docMk/>
            <pc:sldMk cId="2134783140" sldId="364"/>
            <ac:cxnSpMk id="1001" creationId="{9379C94D-B657-F643-CD9C-2E427DCA9F67}"/>
          </ac:cxnSpMkLst>
        </pc:cxnChg>
        <pc:cxnChg chg="add mod">
          <ac:chgData name="De Cock Jitse" userId="9cc8e242-c866-4cc7-a24e-e9b48782583a" providerId="ADAL" clId="{2518181E-7B8E-4390-B55E-0CCFD3DA6949}" dt="2023-11-06T22:48:50.802" v="5548"/>
          <ac:cxnSpMkLst>
            <pc:docMk/>
            <pc:sldMk cId="2134783140" sldId="364"/>
            <ac:cxnSpMk id="1002" creationId="{3EECCE11-A6D3-DA77-E72C-F4664FF9E1E5}"/>
          </ac:cxnSpMkLst>
        </pc:cxnChg>
        <pc:cxnChg chg="add mod">
          <ac:chgData name="De Cock Jitse" userId="9cc8e242-c866-4cc7-a24e-e9b48782583a" providerId="ADAL" clId="{2518181E-7B8E-4390-B55E-0CCFD3DA6949}" dt="2023-11-06T22:48:50.802" v="5548"/>
          <ac:cxnSpMkLst>
            <pc:docMk/>
            <pc:sldMk cId="2134783140" sldId="364"/>
            <ac:cxnSpMk id="1003" creationId="{D43841FF-CFAA-F4CB-7EE8-4CF6B2B95A5F}"/>
          </ac:cxnSpMkLst>
        </pc:cxnChg>
        <pc:cxnChg chg="add mod">
          <ac:chgData name="De Cock Jitse" userId="9cc8e242-c866-4cc7-a24e-e9b48782583a" providerId="ADAL" clId="{2518181E-7B8E-4390-B55E-0CCFD3DA6949}" dt="2023-11-06T22:48:50.802" v="5548"/>
          <ac:cxnSpMkLst>
            <pc:docMk/>
            <pc:sldMk cId="2134783140" sldId="364"/>
            <ac:cxnSpMk id="1004" creationId="{D1540EF4-62ED-9D1E-5860-E6ED0CCA3D81}"/>
          </ac:cxnSpMkLst>
        </pc:cxnChg>
      </pc:sldChg>
      <pc:sldChg chg="addSp delSp modSp add mod ord addCm delCm modCm">
        <pc:chgData name="De Cock Jitse" userId="9cc8e242-c866-4cc7-a24e-e9b48782583a" providerId="ADAL" clId="{2518181E-7B8E-4390-B55E-0CCFD3DA6949}" dt="2023-11-07T11:34:44.235" v="6205" actId="20577"/>
        <pc:sldMkLst>
          <pc:docMk/>
          <pc:sldMk cId="2962502964" sldId="365"/>
        </pc:sldMkLst>
        <pc:spChg chg="mod">
          <ac:chgData name="De Cock Jitse" userId="9cc8e242-c866-4cc7-a24e-e9b48782583a" providerId="ADAL" clId="{2518181E-7B8E-4390-B55E-0CCFD3DA6949}" dt="2023-11-05T23:09:52.720" v="4856" actId="108"/>
          <ac:spMkLst>
            <pc:docMk/>
            <pc:sldMk cId="2962502964" sldId="365"/>
            <ac:spMk id="3" creationId="{30E738E4-57C8-D0E2-D2F4-1F5534EFA6C1}"/>
          </ac:spMkLst>
        </pc:spChg>
        <pc:spChg chg="mod">
          <ac:chgData name="De Cock Jitse" userId="9cc8e242-c866-4cc7-a24e-e9b48782583a" providerId="ADAL" clId="{2518181E-7B8E-4390-B55E-0CCFD3DA6949}" dt="2023-11-06T22:48:46.403" v="5546"/>
          <ac:spMkLst>
            <pc:docMk/>
            <pc:sldMk cId="2962502964" sldId="365"/>
            <ac:spMk id="6" creationId="{4CA14889-2F47-EE85-9188-A591956E3F22}"/>
          </ac:spMkLst>
        </pc:spChg>
        <pc:spChg chg="mod">
          <ac:chgData name="De Cock Jitse" userId="9cc8e242-c866-4cc7-a24e-e9b48782583a" providerId="ADAL" clId="{2518181E-7B8E-4390-B55E-0CCFD3DA6949}" dt="2023-11-06T22:48:46.403" v="5546"/>
          <ac:spMkLst>
            <pc:docMk/>
            <pc:sldMk cId="2962502964" sldId="365"/>
            <ac:spMk id="8" creationId="{C4B57EE2-F89E-105A-B3CE-C80FF6F40B93}"/>
          </ac:spMkLst>
        </pc:spChg>
        <pc:spChg chg="mod">
          <ac:chgData name="De Cock Jitse" userId="9cc8e242-c866-4cc7-a24e-e9b48782583a" providerId="ADAL" clId="{2518181E-7B8E-4390-B55E-0CCFD3DA6949}" dt="2023-11-05T23:09:36.298" v="4854" actId="207"/>
          <ac:spMkLst>
            <pc:docMk/>
            <pc:sldMk cId="2962502964" sldId="365"/>
            <ac:spMk id="10" creationId="{30B85FB2-06D6-990F-FDED-4410780022E8}"/>
          </ac:spMkLst>
        </pc:spChg>
        <pc:spChg chg="mod">
          <ac:chgData name="De Cock Jitse" userId="9cc8e242-c866-4cc7-a24e-e9b48782583a" providerId="ADAL" clId="{2518181E-7B8E-4390-B55E-0CCFD3DA6949}" dt="2023-11-06T23:09:45.972" v="5914" actId="20577"/>
          <ac:spMkLst>
            <pc:docMk/>
            <pc:sldMk cId="2962502964" sldId="365"/>
            <ac:spMk id="12" creationId="{A48685E2-E82B-CFFD-6D5E-3A05686E3843}"/>
          </ac:spMkLst>
        </pc:spChg>
        <pc:spChg chg="mod">
          <ac:chgData name="De Cock Jitse" userId="9cc8e242-c866-4cc7-a24e-e9b48782583a" providerId="ADAL" clId="{2518181E-7B8E-4390-B55E-0CCFD3DA6949}" dt="2023-11-06T22:48:46.403" v="5546"/>
          <ac:spMkLst>
            <pc:docMk/>
            <pc:sldMk cId="2962502964" sldId="365"/>
            <ac:spMk id="16" creationId="{749CD23D-6F88-E667-8E10-D10398B32A53}"/>
          </ac:spMkLst>
        </pc:spChg>
        <pc:spChg chg="mod">
          <ac:chgData name="De Cock Jitse" userId="9cc8e242-c866-4cc7-a24e-e9b48782583a" providerId="ADAL" clId="{2518181E-7B8E-4390-B55E-0CCFD3DA6949}" dt="2023-11-06T22:48:46.403" v="5546"/>
          <ac:spMkLst>
            <pc:docMk/>
            <pc:sldMk cId="2962502964" sldId="365"/>
            <ac:spMk id="17" creationId="{67E77E2A-5A75-9BB3-5D38-837878EAAE34}"/>
          </ac:spMkLst>
        </pc:spChg>
        <pc:spChg chg="mod">
          <ac:chgData name="De Cock Jitse" userId="9cc8e242-c866-4cc7-a24e-e9b48782583a" providerId="ADAL" clId="{2518181E-7B8E-4390-B55E-0CCFD3DA6949}" dt="2023-11-06T22:48:46.403" v="5546"/>
          <ac:spMkLst>
            <pc:docMk/>
            <pc:sldMk cId="2962502964" sldId="365"/>
            <ac:spMk id="19" creationId="{B1531052-9FFA-1F99-6E96-76748BB06BBE}"/>
          </ac:spMkLst>
        </pc:spChg>
        <pc:spChg chg="mod">
          <ac:chgData name="De Cock Jitse" userId="9cc8e242-c866-4cc7-a24e-e9b48782583a" providerId="ADAL" clId="{2518181E-7B8E-4390-B55E-0CCFD3DA6949}" dt="2023-11-06T22:48:46.403" v="5546"/>
          <ac:spMkLst>
            <pc:docMk/>
            <pc:sldMk cId="2962502964" sldId="365"/>
            <ac:spMk id="20" creationId="{E911775B-8DA4-0E8C-3CF0-DEF138931BE0}"/>
          </ac:spMkLst>
        </pc:spChg>
        <pc:spChg chg="mod">
          <ac:chgData name="De Cock Jitse" userId="9cc8e242-c866-4cc7-a24e-e9b48782583a" providerId="ADAL" clId="{2518181E-7B8E-4390-B55E-0CCFD3DA6949}" dt="2023-11-06T22:48:46.403" v="5546"/>
          <ac:spMkLst>
            <pc:docMk/>
            <pc:sldMk cId="2962502964" sldId="365"/>
            <ac:spMk id="22" creationId="{E97E07A4-4EA4-AFC1-7F5B-3B18DC11D54E}"/>
          </ac:spMkLst>
        </pc:spChg>
        <pc:spChg chg="mod">
          <ac:chgData name="De Cock Jitse" userId="9cc8e242-c866-4cc7-a24e-e9b48782583a" providerId="ADAL" clId="{2518181E-7B8E-4390-B55E-0CCFD3DA6949}" dt="2023-11-06T22:48:46.403" v="5546"/>
          <ac:spMkLst>
            <pc:docMk/>
            <pc:sldMk cId="2962502964" sldId="365"/>
            <ac:spMk id="23" creationId="{AEF728A5-B88A-F430-10FC-83271F6CA8FD}"/>
          </ac:spMkLst>
        </pc:spChg>
        <pc:spChg chg="mod">
          <ac:chgData name="De Cock Jitse" userId="9cc8e242-c866-4cc7-a24e-e9b48782583a" providerId="ADAL" clId="{2518181E-7B8E-4390-B55E-0CCFD3DA6949}" dt="2023-11-06T22:48:46.403" v="5546"/>
          <ac:spMkLst>
            <pc:docMk/>
            <pc:sldMk cId="2962502964" sldId="365"/>
            <ac:spMk id="25" creationId="{0C0E4096-6473-A4F9-2108-568C7E5BE069}"/>
          </ac:spMkLst>
        </pc:spChg>
        <pc:spChg chg="mod">
          <ac:chgData name="De Cock Jitse" userId="9cc8e242-c866-4cc7-a24e-e9b48782583a" providerId="ADAL" clId="{2518181E-7B8E-4390-B55E-0CCFD3DA6949}" dt="2023-11-06T22:48:46.403" v="5546"/>
          <ac:spMkLst>
            <pc:docMk/>
            <pc:sldMk cId="2962502964" sldId="365"/>
            <ac:spMk id="26" creationId="{9C7150D6-76DE-5ED6-090E-553CA515F66B}"/>
          </ac:spMkLst>
        </pc:spChg>
        <pc:spChg chg="mod">
          <ac:chgData name="De Cock Jitse" userId="9cc8e242-c866-4cc7-a24e-e9b48782583a" providerId="ADAL" clId="{2518181E-7B8E-4390-B55E-0CCFD3DA6949}" dt="2023-11-06T22:48:46.403" v="5546"/>
          <ac:spMkLst>
            <pc:docMk/>
            <pc:sldMk cId="2962502964" sldId="365"/>
            <ac:spMk id="28" creationId="{89F40DBD-F160-1BB5-9A7B-3E57CE8AE5D3}"/>
          </ac:spMkLst>
        </pc:spChg>
        <pc:spChg chg="mod">
          <ac:chgData name="De Cock Jitse" userId="9cc8e242-c866-4cc7-a24e-e9b48782583a" providerId="ADAL" clId="{2518181E-7B8E-4390-B55E-0CCFD3DA6949}" dt="2023-11-06T22:48:46.403" v="5546"/>
          <ac:spMkLst>
            <pc:docMk/>
            <pc:sldMk cId="2962502964" sldId="365"/>
            <ac:spMk id="29" creationId="{48CFB697-055D-B8E5-56B4-AF2831223FA7}"/>
          </ac:spMkLst>
        </pc:spChg>
        <pc:spChg chg="mod">
          <ac:chgData name="De Cock Jitse" userId="9cc8e242-c866-4cc7-a24e-e9b48782583a" providerId="ADAL" clId="{2518181E-7B8E-4390-B55E-0CCFD3DA6949}" dt="2023-11-06T22:48:46.403" v="5546"/>
          <ac:spMkLst>
            <pc:docMk/>
            <pc:sldMk cId="2962502964" sldId="365"/>
            <ac:spMk id="31" creationId="{C48F9339-07A0-E981-7FB1-87311427611C}"/>
          </ac:spMkLst>
        </pc:spChg>
        <pc:spChg chg="mod">
          <ac:chgData name="De Cock Jitse" userId="9cc8e242-c866-4cc7-a24e-e9b48782583a" providerId="ADAL" clId="{2518181E-7B8E-4390-B55E-0CCFD3DA6949}" dt="2023-11-06T22:48:46.403" v="5546"/>
          <ac:spMkLst>
            <pc:docMk/>
            <pc:sldMk cId="2962502964" sldId="365"/>
            <ac:spMk id="32" creationId="{92BC3CBF-EFCD-4AD1-ED6B-C31ACDE8B74A}"/>
          </ac:spMkLst>
        </pc:spChg>
        <pc:spChg chg="mod">
          <ac:chgData name="De Cock Jitse" userId="9cc8e242-c866-4cc7-a24e-e9b48782583a" providerId="ADAL" clId="{2518181E-7B8E-4390-B55E-0CCFD3DA6949}" dt="2023-11-06T22:48:46.403" v="5546"/>
          <ac:spMkLst>
            <pc:docMk/>
            <pc:sldMk cId="2962502964" sldId="365"/>
            <ac:spMk id="34" creationId="{EECC1EB4-DF16-4DF2-EC6A-F06C33B07515}"/>
          </ac:spMkLst>
        </pc:spChg>
        <pc:spChg chg="mod">
          <ac:chgData name="De Cock Jitse" userId="9cc8e242-c866-4cc7-a24e-e9b48782583a" providerId="ADAL" clId="{2518181E-7B8E-4390-B55E-0CCFD3DA6949}" dt="2023-11-06T22:48:46.403" v="5546"/>
          <ac:spMkLst>
            <pc:docMk/>
            <pc:sldMk cId="2962502964" sldId="365"/>
            <ac:spMk id="35" creationId="{889E12C6-361E-941D-FA29-78B273618780}"/>
          </ac:spMkLst>
        </pc:spChg>
        <pc:spChg chg="mod">
          <ac:chgData name="De Cock Jitse" userId="9cc8e242-c866-4cc7-a24e-e9b48782583a" providerId="ADAL" clId="{2518181E-7B8E-4390-B55E-0CCFD3DA6949}" dt="2023-11-06T22:48:46.403" v="5546"/>
          <ac:spMkLst>
            <pc:docMk/>
            <pc:sldMk cId="2962502964" sldId="365"/>
            <ac:spMk id="42" creationId="{E294AA32-EBC7-B998-617D-295845B7B430}"/>
          </ac:spMkLst>
        </pc:spChg>
        <pc:spChg chg="mod">
          <ac:chgData name="De Cock Jitse" userId="9cc8e242-c866-4cc7-a24e-e9b48782583a" providerId="ADAL" clId="{2518181E-7B8E-4390-B55E-0CCFD3DA6949}" dt="2023-11-06T22:48:46.403" v="5546"/>
          <ac:spMkLst>
            <pc:docMk/>
            <pc:sldMk cId="2962502964" sldId="365"/>
            <ac:spMk id="43" creationId="{A79C75DE-14F6-0837-BD8D-2D93D9EF9E7D}"/>
          </ac:spMkLst>
        </pc:spChg>
        <pc:spChg chg="mod">
          <ac:chgData name="De Cock Jitse" userId="9cc8e242-c866-4cc7-a24e-e9b48782583a" providerId="ADAL" clId="{2518181E-7B8E-4390-B55E-0CCFD3DA6949}" dt="2023-11-06T22:48:46.403" v="5546"/>
          <ac:spMkLst>
            <pc:docMk/>
            <pc:sldMk cId="2962502964" sldId="365"/>
            <ac:spMk id="45" creationId="{8E66A190-2291-B860-4459-A61C5E42682D}"/>
          </ac:spMkLst>
        </pc:spChg>
        <pc:spChg chg="mod">
          <ac:chgData name="De Cock Jitse" userId="9cc8e242-c866-4cc7-a24e-e9b48782583a" providerId="ADAL" clId="{2518181E-7B8E-4390-B55E-0CCFD3DA6949}" dt="2023-11-06T22:48:46.403" v="5546"/>
          <ac:spMkLst>
            <pc:docMk/>
            <pc:sldMk cId="2962502964" sldId="365"/>
            <ac:spMk id="46" creationId="{CC497442-2434-580E-62E9-8B9AF5815C13}"/>
          </ac:spMkLst>
        </pc:spChg>
        <pc:spChg chg="mod">
          <ac:chgData name="De Cock Jitse" userId="9cc8e242-c866-4cc7-a24e-e9b48782583a" providerId="ADAL" clId="{2518181E-7B8E-4390-B55E-0CCFD3DA6949}" dt="2023-11-06T22:48:46.403" v="5546"/>
          <ac:spMkLst>
            <pc:docMk/>
            <pc:sldMk cId="2962502964" sldId="365"/>
            <ac:spMk id="48" creationId="{D974D236-B36D-EC69-2D19-D2280FBE6A7D}"/>
          </ac:spMkLst>
        </pc:spChg>
        <pc:spChg chg="mod">
          <ac:chgData name="De Cock Jitse" userId="9cc8e242-c866-4cc7-a24e-e9b48782583a" providerId="ADAL" clId="{2518181E-7B8E-4390-B55E-0CCFD3DA6949}" dt="2023-11-06T22:48:46.403" v="5546"/>
          <ac:spMkLst>
            <pc:docMk/>
            <pc:sldMk cId="2962502964" sldId="365"/>
            <ac:spMk id="49" creationId="{7B1B5364-2ADB-CE56-A748-D35CE0B81656}"/>
          </ac:spMkLst>
        </pc:spChg>
        <pc:spChg chg="mod">
          <ac:chgData name="De Cock Jitse" userId="9cc8e242-c866-4cc7-a24e-e9b48782583a" providerId="ADAL" clId="{2518181E-7B8E-4390-B55E-0CCFD3DA6949}" dt="2023-11-06T22:48:46.403" v="5546"/>
          <ac:spMkLst>
            <pc:docMk/>
            <pc:sldMk cId="2962502964" sldId="365"/>
            <ac:spMk id="51" creationId="{D9D6ACD8-0DFA-1528-E1E5-7DCDEE176FD6}"/>
          </ac:spMkLst>
        </pc:spChg>
        <pc:spChg chg="mod">
          <ac:chgData name="De Cock Jitse" userId="9cc8e242-c866-4cc7-a24e-e9b48782583a" providerId="ADAL" clId="{2518181E-7B8E-4390-B55E-0CCFD3DA6949}" dt="2023-11-06T22:48:46.403" v="5546"/>
          <ac:spMkLst>
            <pc:docMk/>
            <pc:sldMk cId="2962502964" sldId="365"/>
            <ac:spMk id="52" creationId="{70005F9C-3F5F-0DA7-F415-2D167193CD74}"/>
          </ac:spMkLst>
        </pc:spChg>
        <pc:spChg chg="mod">
          <ac:chgData name="De Cock Jitse" userId="9cc8e242-c866-4cc7-a24e-e9b48782583a" providerId="ADAL" clId="{2518181E-7B8E-4390-B55E-0CCFD3DA6949}" dt="2023-11-06T22:48:46.403" v="5546"/>
          <ac:spMkLst>
            <pc:docMk/>
            <pc:sldMk cId="2962502964" sldId="365"/>
            <ac:spMk id="54" creationId="{D039D515-8403-A769-CAE6-133462DC2302}"/>
          </ac:spMkLst>
        </pc:spChg>
        <pc:spChg chg="mod">
          <ac:chgData name="De Cock Jitse" userId="9cc8e242-c866-4cc7-a24e-e9b48782583a" providerId="ADAL" clId="{2518181E-7B8E-4390-B55E-0CCFD3DA6949}" dt="2023-11-06T22:56:02.001" v="5671" actId="207"/>
          <ac:spMkLst>
            <pc:docMk/>
            <pc:sldMk cId="2962502964" sldId="365"/>
            <ac:spMk id="55" creationId="{832E4CDC-BA5A-0643-45CF-9C26B5666785}"/>
          </ac:spMkLst>
        </pc:spChg>
        <pc:spChg chg="mod">
          <ac:chgData name="De Cock Jitse" userId="9cc8e242-c866-4cc7-a24e-e9b48782583a" providerId="ADAL" clId="{2518181E-7B8E-4390-B55E-0CCFD3DA6949}" dt="2023-11-06T22:48:46.403" v="5546"/>
          <ac:spMkLst>
            <pc:docMk/>
            <pc:sldMk cId="2962502964" sldId="365"/>
            <ac:spMk id="57" creationId="{67E332B3-1889-30B7-DEA8-989258F31BB4}"/>
          </ac:spMkLst>
        </pc:spChg>
        <pc:spChg chg="mod">
          <ac:chgData name="De Cock Jitse" userId="9cc8e242-c866-4cc7-a24e-e9b48782583a" providerId="ADAL" clId="{2518181E-7B8E-4390-B55E-0CCFD3DA6949}" dt="2023-11-06T22:48:46.403" v="5546"/>
          <ac:spMkLst>
            <pc:docMk/>
            <pc:sldMk cId="2962502964" sldId="365"/>
            <ac:spMk id="58" creationId="{90C1F92F-F298-C2DE-174E-67859FD76BAC}"/>
          </ac:spMkLst>
        </pc:spChg>
        <pc:spChg chg="mod">
          <ac:chgData name="De Cock Jitse" userId="9cc8e242-c866-4cc7-a24e-e9b48782583a" providerId="ADAL" clId="{2518181E-7B8E-4390-B55E-0CCFD3DA6949}" dt="2023-11-06T22:48:46.403" v="5546"/>
          <ac:spMkLst>
            <pc:docMk/>
            <pc:sldMk cId="2962502964" sldId="365"/>
            <ac:spMk id="60" creationId="{57599A5E-5C5A-3214-7850-11336866398D}"/>
          </ac:spMkLst>
        </pc:spChg>
        <pc:spChg chg="mod">
          <ac:chgData name="De Cock Jitse" userId="9cc8e242-c866-4cc7-a24e-e9b48782583a" providerId="ADAL" clId="{2518181E-7B8E-4390-B55E-0CCFD3DA6949}" dt="2023-11-06T22:48:46.403" v="5546"/>
          <ac:spMkLst>
            <pc:docMk/>
            <pc:sldMk cId="2962502964" sldId="365"/>
            <ac:spMk id="61" creationId="{875220A9-A787-88ED-852A-F2BD054E07ED}"/>
          </ac:spMkLst>
        </pc:spChg>
        <pc:spChg chg="mod">
          <ac:chgData name="De Cock Jitse" userId="9cc8e242-c866-4cc7-a24e-e9b48782583a" providerId="ADAL" clId="{2518181E-7B8E-4390-B55E-0CCFD3DA6949}" dt="2023-11-06T22:48:46.403" v="5546"/>
          <ac:spMkLst>
            <pc:docMk/>
            <pc:sldMk cId="2962502964" sldId="365"/>
            <ac:spMk id="63" creationId="{E40625BD-F401-698B-8933-FB483B840B28}"/>
          </ac:spMkLst>
        </pc:spChg>
        <pc:spChg chg="mod">
          <ac:chgData name="De Cock Jitse" userId="9cc8e242-c866-4cc7-a24e-e9b48782583a" providerId="ADAL" clId="{2518181E-7B8E-4390-B55E-0CCFD3DA6949}" dt="2023-11-06T22:48:46.403" v="5546"/>
          <ac:spMkLst>
            <pc:docMk/>
            <pc:sldMk cId="2962502964" sldId="365"/>
            <ac:spMk id="960" creationId="{A4168975-389C-ADE0-C0B4-665FBB7D48CF}"/>
          </ac:spMkLst>
        </pc:spChg>
        <pc:spChg chg="mod">
          <ac:chgData name="De Cock Jitse" userId="9cc8e242-c866-4cc7-a24e-e9b48782583a" providerId="ADAL" clId="{2518181E-7B8E-4390-B55E-0CCFD3DA6949}" dt="2023-11-06T22:48:46.403" v="5546"/>
          <ac:spMkLst>
            <pc:docMk/>
            <pc:sldMk cId="2962502964" sldId="365"/>
            <ac:spMk id="962" creationId="{385B966C-B514-316B-7276-FB7F90616201}"/>
          </ac:spMkLst>
        </pc:spChg>
        <pc:spChg chg="mod">
          <ac:chgData name="De Cock Jitse" userId="9cc8e242-c866-4cc7-a24e-e9b48782583a" providerId="ADAL" clId="{2518181E-7B8E-4390-B55E-0CCFD3DA6949}" dt="2023-11-06T22:55:58.068" v="5670" actId="207"/>
          <ac:spMkLst>
            <pc:docMk/>
            <pc:sldMk cId="2962502964" sldId="365"/>
            <ac:spMk id="963" creationId="{EAE49E2B-E5B2-9DF8-2C6D-C807245C65CE}"/>
          </ac:spMkLst>
        </pc:spChg>
        <pc:spChg chg="mod">
          <ac:chgData name="De Cock Jitse" userId="9cc8e242-c866-4cc7-a24e-e9b48782583a" providerId="ADAL" clId="{2518181E-7B8E-4390-B55E-0CCFD3DA6949}" dt="2023-11-06T22:48:46.403" v="5546"/>
          <ac:spMkLst>
            <pc:docMk/>
            <pc:sldMk cId="2962502964" sldId="365"/>
            <ac:spMk id="965" creationId="{04929FC8-6891-6140-DCB1-3A71AD4CBC45}"/>
          </ac:spMkLst>
        </pc:spChg>
        <pc:spChg chg="mod">
          <ac:chgData name="De Cock Jitse" userId="9cc8e242-c866-4cc7-a24e-e9b48782583a" providerId="ADAL" clId="{2518181E-7B8E-4390-B55E-0CCFD3DA6949}" dt="2023-11-06T22:48:46.403" v="5546"/>
          <ac:spMkLst>
            <pc:docMk/>
            <pc:sldMk cId="2962502964" sldId="365"/>
            <ac:spMk id="966" creationId="{7C5CB0ED-AC12-7D1B-5846-D1EE310DCA40}"/>
          </ac:spMkLst>
        </pc:spChg>
        <pc:spChg chg="mod">
          <ac:chgData name="De Cock Jitse" userId="9cc8e242-c866-4cc7-a24e-e9b48782583a" providerId="ADAL" clId="{2518181E-7B8E-4390-B55E-0CCFD3DA6949}" dt="2023-11-06T22:48:46.403" v="5546"/>
          <ac:spMkLst>
            <pc:docMk/>
            <pc:sldMk cId="2962502964" sldId="365"/>
            <ac:spMk id="968" creationId="{2FE6C127-8F97-8FB2-3EA1-BFB208071482}"/>
          </ac:spMkLst>
        </pc:spChg>
        <pc:spChg chg="mod">
          <ac:chgData name="De Cock Jitse" userId="9cc8e242-c866-4cc7-a24e-e9b48782583a" providerId="ADAL" clId="{2518181E-7B8E-4390-B55E-0CCFD3DA6949}" dt="2023-11-06T22:48:46.403" v="5546"/>
          <ac:spMkLst>
            <pc:docMk/>
            <pc:sldMk cId="2962502964" sldId="365"/>
            <ac:spMk id="969" creationId="{05C3CC77-7DE2-9E67-46B1-F4870BCDB8CB}"/>
          </ac:spMkLst>
        </pc:spChg>
        <pc:spChg chg="mod">
          <ac:chgData name="De Cock Jitse" userId="9cc8e242-c866-4cc7-a24e-e9b48782583a" providerId="ADAL" clId="{2518181E-7B8E-4390-B55E-0CCFD3DA6949}" dt="2023-11-06T22:48:46.403" v="5546"/>
          <ac:spMkLst>
            <pc:docMk/>
            <pc:sldMk cId="2962502964" sldId="365"/>
            <ac:spMk id="971" creationId="{F62CD531-FCC4-88EA-0346-50592A00EFFB}"/>
          </ac:spMkLst>
        </pc:spChg>
        <pc:spChg chg="mod">
          <ac:chgData name="De Cock Jitse" userId="9cc8e242-c866-4cc7-a24e-e9b48782583a" providerId="ADAL" clId="{2518181E-7B8E-4390-B55E-0CCFD3DA6949}" dt="2023-11-06T22:48:46.403" v="5546"/>
          <ac:spMkLst>
            <pc:docMk/>
            <pc:sldMk cId="2962502964" sldId="365"/>
            <ac:spMk id="972" creationId="{43E71FD0-6E0D-3AC4-A24B-8E79F35AC151}"/>
          </ac:spMkLst>
        </pc:spChg>
        <pc:spChg chg="mod">
          <ac:chgData name="De Cock Jitse" userId="9cc8e242-c866-4cc7-a24e-e9b48782583a" providerId="ADAL" clId="{2518181E-7B8E-4390-B55E-0CCFD3DA6949}" dt="2023-11-06T22:48:46.403" v="5546"/>
          <ac:spMkLst>
            <pc:docMk/>
            <pc:sldMk cId="2962502964" sldId="365"/>
            <ac:spMk id="974" creationId="{5314676F-EED2-8175-0CF6-16D307650FC9}"/>
          </ac:spMkLst>
        </pc:spChg>
        <pc:spChg chg="mod">
          <ac:chgData name="De Cock Jitse" userId="9cc8e242-c866-4cc7-a24e-e9b48782583a" providerId="ADAL" clId="{2518181E-7B8E-4390-B55E-0CCFD3DA6949}" dt="2023-11-06T22:48:46.403" v="5546"/>
          <ac:spMkLst>
            <pc:docMk/>
            <pc:sldMk cId="2962502964" sldId="365"/>
            <ac:spMk id="975" creationId="{347EDDB0-4D76-AB3B-6A42-E2A43B6F2BE5}"/>
          </ac:spMkLst>
        </pc:spChg>
        <pc:spChg chg="mod">
          <ac:chgData name="De Cock Jitse" userId="9cc8e242-c866-4cc7-a24e-e9b48782583a" providerId="ADAL" clId="{2518181E-7B8E-4390-B55E-0CCFD3DA6949}" dt="2023-11-06T22:48:46.403" v="5546"/>
          <ac:spMkLst>
            <pc:docMk/>
            <pc:sldMk cId="2962502964" sldId="365"/>
            <ac:spMk id="977" creationId="{D0DF6807-A29C-222B-C027-FF91E7D6CA47}"/>
          </ac:spMkLst>
        </pc:spChg>
        <pc:spChg chg="mod">
          <ac:chgData name="De Cock Jitse" userId="9cc8e242-c866-4cc7-a24e-e9b48782583a" providerId="ADAL" clId="{2518181E-7B8E-4390-B55E-0CCFD3DA6949}" dt="2023-11-06T22:48:46.403" v="5546"/>
          <ac:spMkLst>
            <pc:docMk/>
            <pc:sldMk cId="2962502964" sldId="365"/>
            <ac:spMk id="978" creationId="{BCF0474B-EF1F-E25C-A71C-6ABAA3424515}"/>
          </ac:spMkLst>
        </pc:spChg>
        <pc:spChg chg="mod">
          <ac:chgData name="De Cock Jitse" userId="9cc8e242-c866-4cc7-a24e-e9b48782583a" providerId="ADAL" clId="{2518181E-7B8E-4390-B55E-0CCFD3DA6949}" dt="2023-11-07T11:34:44.235" v="6205" actId="20577"/>
          <ac:spMkLst>
            <pc:docMk/>
            <pc:sldMk cId="2962502964" sldId="365"/>
            <ac:spMk id="1016" creationId="{00000000-0000-0000-0000-000000000000}"/>
          </ac:spMkLst>
        </pc:spChg>
        <pc:spChg chg="mod">
          <ac:chgData name="De Cock Jitse" userId="9cc8e242-c866-4cc7-a24e-e9b48782583a" providerId="ADAL" clId="{2518181E-7B8E-4390-B55E-0CCFD3DA6949}" dt="2023-11-05T21:24:27.231" v="2295" actId="20577"/>
          <ac:spMkLst>
            <pc:docMk/>
            <pc:sldMk cId="2962502964" sldId="365"/>
            <ac:spMk id="1151" creationId="{00000000-0000-0000-0000-000000000000}"/>
          </ac:spMkLst>
        </pc:spChg>
        <pc:grpChg chg="add mod">
          <ac:chgData name="De Cock Jitse" userId="9cc8e242-c866-4cc7-a24e-e9b48782583a" providerId="ADAL" clId="{2518181E-7B8E-4390-B55E-0CCFD3DA6949}" dt="2023-11-06T22:48:46.403" v="5546"/>
          <ac:grpSpMkLst>
            <pc:docMk/>
            <pc:sldMk cId="2962502964" sldId="365"/>
            <ac:grpSpMk id="2" creationId="{99C9D2E2-EEA5-0D23-9439-06D8EF6C1B44}"/>
          </ac:grpSpMkLst>
        </pc:grpChg>
        <pc:grpChg chg="mod">
          <ac:chgData name="De Cock Jitse" userId="9cc8e242-c866-4cc7-a24e-e9b48782583a" providerId="ADAL" clId="{2518181E-7B8E-4390-B55E-0CCFD3DA6949}" dt="2023-11-05T21:26:32.169" v="2331" actId="1076"/>
          <ac:grpSpMkLst>
            <pc:docMk/>
            <pc:sldMk cId="2962502964" sldId="365"/>
            <ac:grpSpMk id="4" creationId="{EF166725-4D33-0271-820C-2620C481211D}"/>
          </ac:grpSpMkLst>
        </pc:grpChg>
        <pc:grpChg chg="mod">
          <ac:chgData name="De Cock Jitse" userId="9cc8e242-c866-4cc7-a24e-e9b48782583a" providerId="ADAL" clId="{2518181E-7B8E-4390-B55E-0CCFD3DA6949}" dt="2023-11-05T21:26:32.169" v="2331" actId="1076"/>
          <ac:grpSpMkLst>
            <pc:docMk/>
            <pc:sldMk cId="2962502964" sldId="365"/>
            <ac:grpSpMk id="5" creationId="{633357B0-0260-F489-5DD5-D8F2C0AA1B35}"/>
          </ac:grpSpMkLst>
        </pc:grpChg>
        <pc:grpChg chg="add mod">
          <ac:chgData name="De Cock Jitse" userId="9cc8e242-c866-4cc7-a24e-e9b48782583a" providerId="ADAL" clId="{2518181E-7B8E-4390-B55E-0CCFD3DA6949}" dt="2023-11-06T22:48:46.403" v="5546"/>
          <ac:grpSpMkLst>
            <pc:docMk/>
            <pc:sldMk cId="2962502964" sldId="365"/>
            <ac:grpSpMk id="13" creationId="{ACD36950-9BF1-580B-96A7-E3A99BE00068}"/>
          </ac:grpSpMkLst>
        </pc:grpChg>
        <pc:grpChg chg="add mod">
          <ac:chgData name="De Cock Jitse" userId="9cc8e242-c866-4cc7-a24e-e9b48782583a" providerId="ADAL" clId="{2518181E-7B8E-4390-B55E-0CCFD3DA6949}" dt="2023-11-06T22:48:46.403" v="5546"/>
          <ac:grpSpMkLst>
            <pc:docMk/>
            <pc:sldMk cId="2962502964" sldId="365"/>
            <ac:grpSpMk id="18" creationId="{0310DB38-4B65-2DC6-63C5-6568D9A4315D}"/>
          </ac:grpSpMkLst>
        </pc:grpChg>
        <pc:grpChg chg="add mod">
          <ac:chgData name="De Cock Jitse" userId="9cc8e242-c866-4cc7-a24e-e9b48782583a" providerId="ADAL" clId="{2518181E-7B8E-4390-B55E-0CCFD3DA6949}" dt="2023-11-06T22:48:46.403" v="5546"/>
          <ac:grpSpMkLst>
            <pc:docMk/>
            <pc:sldMk cId="2962502964" sldId="365"/>
            <ac:grpSpMk id="21" creationId="{26A8F38A-4E2F-34A0-A68D-F9FB60861DA9}"/>
          </ac:grpSpMkLst>
        </pc:grpChg>
        <pc:grpChg chg="add mod">
          <ac:chgData name="De Cock Jitse" userId="9cc8e242-c866-4cc7-a24e-e9b48782583a" providerId="ADAL" clId="{2518181E-7B8E-4390-B55E-0CCFD3DA6949}" dt="2023-11-06T22:48:46.403" v="5546"/>
          <ac:grpSpMkLst>
            <pc:docMk/>
            <pc:sldMk cId="2962502964" sldId="365"/>
            <ac:grpSpMk id="24" creationId="{B603DAF1-57B0-AFA1-EEC3-A1E4DC84663E}"/>
          </ac:grpSpMkLst>
        </pc:grpChg>
        <pc:grpChg chg="add mod">
          <ac:chgData name="De Cock Jitse" userId="9cc8e242-c866-4cc7-a24e-e9b48782583a" providerId="ADAL" clId="{2518181E-7B8E-4390-B55E-0CCFD3DA6949}" dt="2023-11-06T22:48:46.403" v="5546"/>
          <ac:grpSpMkLst>
            <pc:docMk/>
            <pc:sldMk cId="2962502964" sldId="365"/>
            <ac:grpSpMk id="27" creationId="{1F78AB1E-1BD4-D69D-4561-DA119C868047}"/>
          </ac:grpSpMkLst>
        </pc:grpChg>
        <pc:grpChg chg="add mod">
          <ac:chgData name="De Cock Jitse" userId="9cc8e242-c866-4cc7-a24e-e9b48782583a" providerId="ADAL" clId="{2518181E-7B8E-4390-B55E-0CCFD3DA6949}" dt="2023-11-06T22:48:46.403" v="5546"/>
          <ac:grpSpMkLst>
            <pc:docMk/>
            <pc:sldMk cId="2962502964" sldId="365"/>
            <ac:grpSpMk id="30" creationId="{7AD43E40-8A42-EE8A-9EF9-5985F42E448A}"/>
          </ac:grpSpMkLst>
        </pc:grpChg>
        <pc:grpChg chg="add mod">
          <ac:chgData name="De Cock Jitse" userId="9cc8e242-c866-4cc7-a24e-e9b48782583a" providerId="ADAL" clId="{2518181E-7B8E-4390-B55E-0CCFD3DA6949}" dt="2023-11-06T22:48:46.403" v="5546"/>
          <ac:grpSpMkLst>
            <pc:docMk/>
            <pc:sldMk cId="2962502964" sldId="365"/>
            <ac:grpSpMk id="33" creationId="{AB6A6ED2-C9DC-1620-252B-B6C9CE8008F5}"/>
          </ac:grpSpMkLst>
        </pc:grpChg>
        <pc:grpChg chg="add mod">
          <ac:chgData name="De Cock Jitse" userId="9cc8e242-c866-4cc7-a24e-e9b48782583a" providerId="ADAL" clId="{2518181E-7B8E-4390-B55E-0CCFD3DA6949}" dt="2023-11-06T22:48:46.403" v="5546"/>
          <ac:grpSpMkLst>
            <pc:docMk/>
            <pc:sldMk cId="2962502964" sldId="365"/>
            <ac:grpSpMk id="41" creationId="{596C1097-B0FA-8FE2-5F40-4CAB3F533C53}"/>
          </ac:grpSpMkLst>
        </pc:grpChg>
        <pc:grpChg chg="add mod">
          <ac:chgData name="De Cock Jitse" userId="9cc8e242-c866-4cc7-a24e-e9b48782583a" providerId="ADAL" clId="{2518181E-7B8E-4390-B55E-0CCFD3DA6949}" dt="2023-11-06T22:48:46.403" v="5546"/>
          <ac:grpSpMkLst>
            <pc:docMk/>
            <pc:sldMk cId="2962502964" sldId="365"/>
            <ac:grpSpMk id="44" creationId="{C36FFFF0-EA16-0D42-467E-C737AE229D4C}"/>
          </ac:grpSpMkLst>
        </pc:grpChg>
        <pc:grpChg chg="add mod">
          <ac:chgData name="De Cock Jitse" userId="9cc8e242-c866-4cc7-a24e-e9b48782583a" providerId="ADAL" clId="{2518181E-7B8E-4390-B55E-0CCFD3DA6949}" dt="2023-11-06T22:48:46.403" v="5546"/>
          <ac:grpSpMkLst>
            <pc:docMk/>
            <pc:sldMk cId="2962502964" sldId="365"/>
            <ac:grpSpMk id="47" creationId="{6F0212DC-3621-EF96-4A97-F34BB668F999}"/>
          </ac:grpSpMkLst>
        </pc:grpChg>
        <pc:grpChg chg="add mod">
          <ac:chgData name="De Cock Jitse" userId="9cc8e242-c866-4cc7-a24e-e9b48782583a" providerId="ADAL" clId="{2518181E-7B8E-4390-B55E-0CCFD3DA6949}" dt="2023-11-06T22:48:46.403" v="5546"/>
          <ac:grpSpMkLst>
            <pc:docMk/>
            <pc:sldMk cId="2962502964" sldId="365"/>
            <ac:grpSpMk id="50" creationId="{BAF01B21-0E9C-AE40-ECA6-447E7C1A8B87}"/>
          </ac:grpSpMkLst>
        </pc:grpChg>
        <pc:grpChg chg="add mod">
          <ac:chgData name="De Cock Jitse" userId="9cc8e242-c866-4cc7-a24e-e9b48782583a" providerId="ADAL" clId="{2518181E-7B8E-4390-B55E-0CCFD3DA6949}" dt="2023-11-06T22:48:46.403" v="5546"/>
          <ac:grpSpMkLst>
            <pc:docMk/>
            <pc:sldMk cId="2962502964" sldId="365"/>
            <ac:grpSpMk id="53" creationId="{67079A1F-E9C7-DCF4-08C8-AE2C34813752}"/>
          </ac:grpSpMkLst>
        </pc:grpChg>
        <pc:grpChg chg="add mod">
          <ac:chgData name="De Cock Jitse" userId="9cc8e242-c866-4cc7-a24e-e9b48782583a" providerId="ADAL" clId="{2518181E-7B8E-4390-B55E-0CCFD3DA6949}" dt="2023-11-06T22:48:46.403" v="5546"/>
          <ac:grpSpMkLst>
            <pc:docMk/>
            <pc:sldMk cId="2962502964" sldId="365"/>
            <ac:grpSpMk id="56" creationId="{7324CD76-53FF-98E8-79C6-945F486FEBA0}"/>
          </ac:grpSpMkLst>
        </pc:grpChg>
        <pc:grpChg chg="add mod">
          <ac:chgData name="De Cock Jitse" userId="9cc8e242-c866-4cc7-a24e-e9b48782583a" providerId="ADAL" clId="{2518181E-7B8E-4390-B55E-0CCFD3DA6949}" dt="2023-11-06T22:48:46.403" v="5546"/>
          <ac:grpSpMkLst>
            <pc:docMk/>
            <pc:sldMk cId="2962502964" sldId="365"/>
            <ac:grpSpMk id="59" creationId="{E3A6D884-4A92-A3CE-ABA2-42CB33BFEE46}"/>
          </ac:grpSpMkLst>
        </pc:grpChg>
        <pc:grpChg chg="add mod">
          <ac:chgData name="De Cock Jitse" userId="9cc8e242-c866-4cc7-a24e-e9b48782583a" providerId="ADAL" clId="{2518181E-7B8E-4390-B55E-0CCFD3DA6949}" dt="2023-11-06T22:48:46.403" v="5546"/>
          <ac:grpSpMkLst>
            <pc:docMk/>
            <pc:sldMk cId="2962502964" sldId="365"/>
            <ac:grpSpMk id="62" creationId="{F1031C68-DA6A-A9F1-43E4-E8CF2047F049}"/>
          </ac:grpSpMkLst>
        </pc:grpChg>
        <pc:grpChg chg="add mod">
          <ac:chgData name="De Cock Jitse" userId="9cc8e242-c866-4cc7-a24e-e9b48782583a" providerId="ADAL" clId="{2518181E-7B8E-4390-B55E-0CCFD3DA6949}" dt="2023-11-06T22:48:46.403" v="5546"/>
          <ac:grpSpMkLst>
            <pc:docMk/>
            <pc:sldMk cId="2962502964" sldId="365"/>
            <ac:grpSpMk id="961" creationId="{DC3A181C-6BD5-C3BD-8C5E-A3293BCD8D66}"/>
          </ac:grpSpMkLst>
        </pc:grpChg>
        <pc:grpChg chg="add mod">
          <ac:chgData name="De Cock Jitse" userId="9cc8e242-c866-4cc7-a24e-e9b48782583a" providerId="ADAL" clId="{2518181E-7B8E-4390-B55E-0CCFD3DA6949}" dt="2023-11-06T22:48:46.403" v="5546"/>
          <ac:grpSpMkLst>
            <pc:docMk/>
            <pc:sldMk cId="2962502964" sldId="365"/>
            <ac:grpSpMk id="964" creationId="{7E938891-9996-50C2-3CEE-739B4BD2781A}"/>
          </ac:grpSpMkLst>
        </pc:grpChg>
        <pc:grpChg chg="add mod">
          <ac:chgData name="De Cock Jitse" userId="9cc8e242-c866-4cc7-a24e-e9b48782583a" providerId="ADAL" clId="{2518181E-7B8E-4390-B55E-0CCFD3DA6949}" dt="2023-11-06T22:48:46.403" v="5546"/>
          <ac:grpSpMkLst>
            <pc:docMk/>
            <pc:sldMk cId="2962502964" sldId="365"/>
            <ac:grpSpMk id="967" creationId="{F7401A9E-46A7-8CBD-2D33-6B168AED75BB}"/>
          </ac:grpSpMkLst>
        </pc:grpChg>
        <pc:grpChg chg="add mod">
          <ac:chgData name="De Cock Jitse" userId="9cc8e242-c866-4cc7-a24e-e9b48782583a" providerId="ADAL" clId="{2518181E-7B8E-4390-B55E-0CCFD3DA6949}" dt="2023-11-06T22:48:46.403" v="5546"/>
          <ac:grpSpMkLst>
            <pc:docMk/>
            <pc:sldMk cId="2962502964" sldId="365"/>
            <ac:grpSpMk id="970" creationId="{ADEA285D-9240-CB17-2E54-32B5B74BBCB0}"/>
          </ac:grpSpMkLst>
        </pc:grpChg>
        <pc:grpChg chg="add mod">
          <ac:chgData name="De Cock Jitse" userId="9cc8e242-c866-4cc7-a24e-e9b48782583a" providerId="ADAL" clId="{2518181E-7B8E-4390-B55E-0CCFD3DA6949}" dt="2023-11-06T22:48:46.403" v="5546"/>
          <ac:grpSpMkLst>
            <pc:docMk/>
            <pc:sldMk cId="2962502964" sldId="365"/>
            <ac:grpSpMk id="973" creationId="{A03DE999-12A1-0CC2-066A-654ED29DA6B6}"/>
          </ac:grpSpMkLst>
        </pc:grpChg>
        <pc:grpChg chg="add mod">
          <ac:chgData name="De Cock Jitse" userId="9cc8e242-c866-4cc7-a24e-e9b48782583a" providerId="ADAL" clId="{2518181E-7B8E-4390-B55E-0CCFD3DA6949}" dt="2023-11-06T22:48:46.403" v="5546"/>
          <ac:grpSpMkLst>
            <pc:docMk/>
            <pc:sldMk cId="2962502964" sldId="365"/>
            <ac:grpSpMk id="976" creationId="{D2ECE1C9-D7BA-50E9-7B24-7276D854D650}"/>
          </ac:grpSpMkLst>
        </pc:grpChg>
        <pc:grpChg chg="mod">
          <ac:chgData name="De Cock Jitse" userId="9cc8e242-c866-4cc7-a24e-e9b48782583a" providerId="ADAL" clId="{2518181E-7B8E-4390-B55E-0CCFD3DA6949}" dt="2023-11-05T21:26:32.169" v="2331" actId="1076"/>
          <ac:grpSpMkLst>
            <pc:docMk/>
            <pc:sldMk cId="2962502964" sldId="365"/>
            <ac:grpSpMk id="1149" creationId="{00000000-0000-0000-0000-000000000000}"/>
          </ac:grpSpMkLst>
        </pc:grpChg>
        <pc:picChg chg="add mod">
          <ac:chgData name="De Cock Jitse" userId="9cc8e242-c866-4cc7-a24e-e9b48782583a" providerId="ADAL" clId="{2518181E-7B8E-4390-B55E-0CCFD3DA6949}" dt="2023-11-05T22:07:30.866" v="3959"/>
          <ac:picMkLst>
            <pc:docMk/>
            <pc:sldMk cId="2962502964" sldId="365"/>
            <ac:picMk id="7" creationId="{959A0233-8A6F-B810-3C99-BA0BC9832D73}"/>
          </ac:picMkLst>
        </pc:picChg>
        <pc:picChg chg="del">
          <ac:chgData name="De Cock Jitse" userId="9cc8e242-c866-4cc7-a24e-e9b48782583a" providerId="ADAL" clId="{2518181E-7B8E-4390-B55E-0CCFD3DA6949}" dt="2023-11-05T21:27:26.873" v="2343" actId="478"/>
          <ac:picMkLst>
            <pc:docMk/>
            <pc:sldMk cId="2962502964" sldId="365"/>
            <ac:picMk id="13" creationId="{C1D9CC22-DD9D-856D-2842-C6C48B8DAFE1}"/>
          </ac:picMkLst>
        </pc:picChg>
        <pc:cxnChg chg="mod">
          <ac:chgData name="De Cock Jitse" userId="9cc8e242-c866-4cc7-a24e-e9b48782583a" providerId="ADAL" clId="{2518181E-7B8E-4390-B55E-0CCFD3DA6949}" dt="2023-11-05T21:26:32.169" v="2331" actId="1076"/>
          <ac:cxnSpMkLst>
            <pc:docMk/>
            <pc:sldMk cId="2962502964" sldId="365"/>
            <ac:cxnSpMk id="14" creationId="{33AEE37F-57C7-5956-9B30-ABE8197F80D7}"/>
          </ac:cxnSpMkLst>
        </pc:cxnChg>
        <pc:cxnChg chg="mod">
          <ac:chgData name="De Cock Jitse" userId="9cc8e242-c866-4cc7-a24e-e9b48782583a" providerId="ADAL" clId="{2518181E-7B8E-4390-B55E-0CCFD3DA6949}" dt="2023-11-05T21:26:32.169" v="2331" actId="1076"/>
          <ac:cxnSpMkLst>
            <pc:docMk/>
            <pc:sldMk cId="2962502964" sldId="365"/>
            <ac:cxnSpMk id="15" creationId="{A27CCBC7-08FF-5ACF-8F23-7F97E85C5E4A}"/>
          </ac:cxnSpMkLst>
        </pc:cxnChg>
        <pc:cxnChg chg="add mod">
          <ac:chgData name="De Cock Jitse" userId="9cc8e242-c866-4cc7-a24e-e9b48782583a" providerId="ADAL" clId="{2518181E-7B8E-4390-B55E-0CCFD3DA6949}" dt="2023-11-06T22:48:46.403" v="5546"/>
          <ac:cxnSpMkLst>
            <pc:docMk/>
            <pc:sldMk cId="2962502964" sldId="365"/>
            <ac:cxnSpMk id="36" creationId="{55A484DC-78FD-78DD-FB42-266575292E2E}"/>
          </ac:cxnSpMkLst>
        </pc:cxnChg>
        <pc:cxnChg chg="add mod">
          <ac:chgData name="De Cock Jitse" userId="9cc8e242-c866-4cc7-a24e-e9b48782583a" providerId="ADAL" clId="{2518181E-7B8E-4390-B55E-0CCFD3DA6949}" dt="2023-11-06T22:48:46.403" v="5546"/>
          <ac:cxnSpMkLst>
            <pc:docMk/>
            <pc:sldMk cId="2962502964" sldId="365"/>
            <ac:cxnSpMk id="37" creationId="{908C63EA-7DC0-7BD1-D3E1-2F7243557EDD}"/>
          </ac:cxnSpMkLst>
        </pc:cxnChg>
        <pc:cxnChg chg="add mod">
          <ac:chgData name="De Cock Jitse" userId="9cc8e242-c866-4cc7-a24e-e9b48782583a" providerId="ADAL" clId="{2518181E-7B8E-4390-B55E-0CCFD3DA6949}" dt="2023-11-06T22:48:46.403" v="5546"/>
          <ac:cxnSpMkLst>
            <pc:docMk/>
            <pc:sldMk cId="2962502964" sldId="365"/>
            <ac:cxnSpMk id="38" creationId="{07EA8E51-20EF-7A1C-0612-15D2B6840D5B}"/>
          </ac:cxnSpMkLst>
        </pc:cxnChg>
        <pc:cxnChg chg="add mod">
          <ac:chgData name="De Cock Jitse" userId="9cc8e242-c866-4cc7-a24e-e9b48782583a" providerId="ADAL" clId="{2518181E-7B8E-4390-B55E-0CCFD3DA6949}" dt="2023-11-06T22:48:46.403" v="5546"/>
          <ac:cxnSpMkLst>
            <pc:docMk/>
            <pc:sldMk cId="2962502964" sldId="365"/>
            <ac:cxnSpMk id="39" creationId="{121B8097-8CF9-C12F-9123-6B0438725B80}"/>
          </ac:cxnSpMkLst>
        </pc:cxnChg>
        <pc:cxnChg chg="add mod">
          <ac:chgData name="De Cock Jitse" userId="9cc8e242-c866-4cc7-a24e-e9b48782583a" providerId="ADAL" clId="{2518181E-7B8E-4390-B55E-0CCFD3DA6949}" dt="2023-11-06T22:48:46.403" v="5546"/>
          <ac:cxnSpMkLst>
            <pc:docMk/>
            <pc:sldMk cId="2962502964" sldId="365"/>
            <ac:cxnSpMk id="40" creationId="{1DD0E554-17B0-EC36-99A3-81484F35EBCF}"/>
          </ac:cxnSpMkLst>
        </pc:cxnChg>
        <pc:cxnChg chg="add mod">
          <ac:chgData name="De Cock Jitse" userId="9cc8e242-c866-4cc7-a24e-e9b48782583a" providerId="ADAL" clId="{2518181E-7B8E-4390-B55E-0CCFD3DA6949}" dt="2023-11-06T22:48:46.403" v="5546"/>
          <ac:cxnSpMkLst>
            <pc:docMk/>
            <pc:sldMk cId="2962502964" sldId="365"/>
            <ac:cxnSpMk id="979" creationId="{A3200045-7B9D-7144-79C0-C85E3BD7E291}"/>
          </ac:cxnSpMkLst>
        </pc:cxnChg>
        <pc:cxnChg chg="add mod">
          <ac:chgData name="De Cock Jitse" userId="9cc8e242-c866-4cc7-a24e-e9b48782583a" providerId="ADAL" clId="{2518181E-7B8E-4390-B55E-0CCFD3DA6949}" dt="2023-11-06T22:48:46.403" v="5546"/>
          <ac:cxnSpMkLst>
            <pc:docMk/>
            <pc:sldMk cId="2962502964" sldId="365"/>
            <ac:cxnSpMk id="980" creationId="{3345358B-F1C9-DE00-0BD4-AF257B08F007}"/>
          </ac:cxnSpMkLst>
        </pc:cxnChg>
        <pc:cxnChg chg="add mod">
          <ac:chgData name="De Cock Jitse" userId="9cc8e242-c866-4cc7-a24e-e9b48782583a" providerId="ADAL" clId="{2518181E-7B8E-4390-B55E-0CCFD3DA6949}" dt="2023-11-06T22:48:46.403" v="5546"/>
          <ac:cxnSpMkLst>
            <pc:docMk/>
            <pc:sldMk cId="2962502964" sldId="365"/>
            <ac:cxnSpMk id="981" creationId="{F0C42948-A75C-61DA-3810-DCEE3379A0B7}"/>
          </ac:cxnSpMkLst>
        </pc:cxnChg>
        <pc:cxnChg chg="add mod">
          <ac:chgData name="De Cock Jitse" userId="9cc8e242-c866-4cc7-a24e-e9b48782583a" providerId="ADAL" clId="{2518181E-7B8E-4390-B55E-0CCFD3DA6949}" dt="2023-11-06T22:48:46.403" v="5546"/>
          <ac:cxnSpMkLst>
            <pc:docMk/>
            <pc:sldMk cId="2962502964" sldId="365"/>
            <ac:cxnSpMk id="982" creationId="{FC72257C-5D98-5AFA-3758-DAE6D3F63F5A}"/>
          </ac:cxnSpMkLst>
        </pc:cxnChg>
        <pc:cxnChg chg="add mod">
          <ac:chgData name="De Cock Jitse" userId="9cc8e242-c866-4cc7-a24e-e9b48782583a" providerId="ADAL" clId="{2518181E-7B8E-4390-B55E-0CCFD3DA6949}" dt="2023-11-06T22:48:46.403" v="5546"/>
          <ac:cxnSpMkLst>
            <pc:docMk/>
            <pc:sldMk cId="2962502964" sldId="365"/>
            <ac:cxnSpMk id="983" creationId="{EAA8F623-9352-4300-046F-9E6B976D2AF9}"/>
          </ac:cxnSpMkLst>
        </pc:cxnChg>
        <pc:cxnChg chg="add mod">
          <ac:chgData name="De Cock Jitse" userId="9cc8e242-c866-4cc7-a24e-e9b48782583a" providerId="ADAL" clId="{2518181E-7B8E-4390-B55E-0CCFD3DA6949}" dt="2023-11-06T22:48:46.403" v="5546"/>
          <ac:cxnSpMkLst>
            <pc:docMk/>
            <pc:sldMk cId="2962502964" sldId="365"/>
            <ac:cxnSpMk id="984" creationId="{23DA682B-18E1-032E-73C6-09E7A9B8129D}"/>
          </ac:cxnSpMkLst>
        </pc:cxnChg>
        <pc:cxnChg chg="add mod">
          <ac:chgData name="De Cock Jitse" userId="9cc8e242-c866-4cc7-a24e-e9b48782583a" providerId="ADAL" clId="{2518181E-7B8E-4390-B55E-0CCFD3DA6949}" dt="2023-11-06T22:48:46.403" v="5546"/>
          <ac:cxnSpMkLst>
            <pc:docMk/>
            <pc:sldMk cId="2962502964" sldId="365"/>
            <ac:cxnSpMk id="985" creationId="{14C19B59-885E-E70C-A021-5FE8DC1A9018}"/>
          </ac:cxnSpMkLst>
        </pc:cxnChg>
        <pc:cxnChg chg="add mod">
          <ac:chgData name="De Cock Jitse" userId="9cc8e242-c866-4cc7-a24e-e9b48782583a" providerId="ADAL" clId="{2518181E-7B8E-4390-B55E-0CCFD3DA6949}" dt="2023-11-06T22:48:46.403" v="5546"/>
          <ac:cxnSpMkLst>
            <pc:docMk/>
            <pc:sldMk cId="2962502964" sldId="365"/>
            <ac:cxnSpMk id="986" creationId="{6913FB8E-D590-186E-13E8-9E2498CE9C26}"/>
          </ac:cxnSpMkLst>
        </pc:cxnChg>
        <pc:cxnChg chg="add mod">
          <ac:chgData name="De Cock Jitse" userId="9cc8e242-c866-4cc7-a24e-e9b48782583a" providerId="ADAL" clId="{2518181E-7B8E-4390-B55E-0CCFD3DA6949}" dt="2023-11-06T22:48:46.403" v="5546"/>
          <ac:cxnSpMkLst>
            <pc:docMk/>
            <pc:sldMk cId="2962502964" sldId="365"/>
            <ac:cxnSpMk id="987" creationId="{EB707B3E-6CFD-CF41-DAA9-C87F016E1DA4}"/>
          </ac:cxnSpMkLst>
        </pc:cxnChg>
        <pc:cxnChg chg="add mod">
          <ac:chgData name="De Cock Jitse" userId="9cc8e242-c866-4cc7-a24e-e9b48782583a" providerId="ADAL" clId="{2518181E-7B8E-4390-B55E-0CCFD3DA6949}" dt="2023-11-06T22:48:46.403" v="5546"/>
          <ac:cxnSpMkLst>
            <pc:docMk/>
            <pc:sldMk cId="2962502964" sldId="365"/>
            <ac:cxnSpMk id="988" creationId="{4BC5148C-F7AF-8BAD-03D5-BC5D4834FCAF}"/>
          </ac:cxnSpMkLst>
        </pc:cxnChg>
        <pc:cxnChg chg="add mod">
          <ac:chgData name="De Cock Jitse" userId="9cc8e242-c866-4cc7-a24e-e9b48782583a" providerId="ADAL" clId="{2518181E-7B8E-4390-B55E-0CCFD3DA6949}" dt="2023-11-06T22:48:46.403" v="5546"/>
          <ac:cxnSpMkLst>
            <pc:docMk/>
            <pc:sldMk cId="2962502964" sldId="365"/>
            <ac:cxnSpMk id="989" creationId="{3CCB2CF9-84E7-AEF2-AB26-ED1E5B2B7B38}"/>
          </ac:cxnSpMkLst>
        </pc:cxnChg>
        <pc:cxnChg chg="add mod">
          <ac:chgData name="De Cock Jitse" userId="9cc8e242-c866-4cc7-a24e-e9b48782583a" providerId="ADAL" clId="{2518181E-7B8E-4390-B55E-0CCFD3DA6949}" dt="2023-11-06T22:48:46.403" v="5546"/>
          <ac:cxnSpMkLst>
            <pc:docMk/>
            <pc:sldMk cId="2962502964" sldId="365"/>
            <ac:cxnSpMk id="990" creationId="{21B8D9A3-D229-CFEE-3188-F8FA0D063E65}"/>
          </ac:cxnSpMkLst>
        </pc:cxnChg>
      </pc:sldChg>
      <pc:sldChg chg="addSp delSp modSp add mod ord">
        <pc:chgData name="De Cock Jitse" userId="9cc8e242-c866-4cc7-a24e-e9b48782583a" providerId="ADAL" clId="{2518181E-7B8E-4390-B55E-0CCFD3DA6949}" dt="2023-11-06T22:54:42.990" v="5668" actId="20577"/>
        <pc:sldMkLst>
          <pc:docMk/>
          <pc:sldMk cId="792021542" sldId="366"/>
        </pc:sldMkLst>
        <pc:spChg chg="mod">
          <ac:chgData name="De Cock Jitse" userId="9cc8e242-c866-4cc7-a24e-e9b48782583a" providerId="ADAL" clId="{2518181E-7B8E-4390-B55E-0CCFD3DA6949}" dt="2023-11-05T21:33:44.597" v="2826" actId="1076"/>
          <ac:spMkLst>
            <pc:docMk/>
            <pc:sldMk cId="792021542" sldId="366"/>
            <ac:spMk id="3" creationId="{30E738E4-57C8-D0E2-D2F4-1F5534EFA6C1}"/>
          </ac:spMkLst>
        </pc:spChg>
        <pc:spChg chg="mod">
          <ac:chgData name="De Cock Jitse" userId="9cc8e242-c866-4cc7-a24e-e9b48782583a" providerId="ADAL" clId="{2518181E-7B8E-4390-B55E-0CCFD3DA6949}" dt="2023-11-05T21:34:04.382" v="2836"/>
          <ac:spMkLst>
            <pc:docMk/>
            <pc:sldMk cId="792021542" sldId="366"/>
            <ac:spMk id="6" creationId="{FE8F9CF6-21A8-1E3F-A15B-60A4B96BC163}"/>
          </ac:spMkLst>
        </pc:spChg>
        <pc:spChg chg="mod">
          <ac:chgData name="De Cock Jitse" userId="9cc8e242-c866-4cc7-a24e-e9b48782583a" providerId="ADAL" clId="{2518181E-7B8E-4390-B55E-0CCFD3DA6949}" dt="2023-11-06T22:48:48.784" v="5547"/>
          <ac:spMkLst>
            <pc:docMk/>
            <pc:sldMk cId="792021542" sldId="366"/>
            <ac:spMk id="7" creationId="{C3D4E5D5-5267-162F-0902-F1739F7F32A3}"/>
          </ac:spMkLst>
        </pc:spChg>
        <pc:spChg chg="mod">
          <ac:chgData name="De Cock Jitse" userId="9cc8e242-c866-4cc7-a24e-e9b48782583a" providerId="ADAL" clId="{2518181E-7B8E-4390-B55E-0CCFD3DA6949}" dt="2023-11-05T21:34:16.037" v="2848" actId="20577"/>
          <ac:spMkLst>
            <pc:docMk/>
            <pc:sldMk cId="792021542" sldId="366"/>
            <ac:spMk id="8" creationId="{24AA3581-3844-3CAB-682B-12F41AD5A461}"/>
          </ac:spMkLst>
        </pc:spChg>
        <pc:spChg chg="mod">
          <ac:chgData name="De Cock Jitse" userId="9cc8e242-c866-4cc7-a24e-e9b48782583a" providerId="ADAL" clId="{2518181E-7B8E-4390-B55E-0CCFD3DA6949}" dt="2023-11-05T21:33:53.203" v="2833" actId="20577"/>
          <ac:spMkLst>
            <pc:docMk/>
            <pc:sldMk cId="792021542" sldId="366"/>
            <ac:spMk id="10" creationId="{30B85FB2-06D6-990F-FDED-4410780022E8}"/>
          </ac:spMkLst>
        </pc:spChg>
        <pc:spChg chg="mod">
          <ac:chgData name="De Cock Jitse" userId="9cc8e242-c866-4cc7-a24e-e9b48782583a" providerId="ADAL" clId="{2518181E-7B8E-4390-B55E-0CCFD3DA6949}" dt="2023-11-06T22:48:48.784" v="5547"/>
          <ac:spMkLst>
            <pc:docMk/>
            <pc:sldMk cId="792021542" sldId="366"/>
            <ac:spMk id="11" creationId="{9B8F76D3-C154-815B-E6C1-6C6E433EB19B}"/>
          </ac:spMkLst>
        </pc:spChg>
        <pc:spChg chg="mod">
          <ac:chgData name="De Cock Jitse" userId="9cc8e242-c866-4cc7-a24e-e9b48782583a" providerId="ADAL" clId="{2518181E-7B8E-4390-B55E-0CCFD3DA6949}" dt="2023-11-06T22:48:48.784" v="5547"/>
          <ac:spMkLst>
            <pc:docMk/>
            <pc:sldMk cId="792021542" sldId="366"/>
            <ac:spMk id="15" creationId="{C585D9E3-1F37-8F14-C438-2A0BC65A7103}"/>
          </ac:spMkLst>
        </pc:spChg>
        <pc:spChg chg="mod">
          <ac:chgData name="De Cock Jitse" userId="9cc8e242-c866-4cc7-a24e-e9b48782583a" providerId="ADAL" clId="{2518181E-7B8E-4390-B55E-0CCFD3DA6949}" dt="2023-11-06T22:48:48.784" v="5547"/>
          <ac:spMkLst>
            <pc:docMk/>
            <pc:sldMk cId="792021542" sldId="366"/>
            <ac:spMk id="16" creationId="{BB6987D7-78BC-D37A-D8D2-90C1B5046BF5}"/>
          </ac:spMkLst>
        </pc:spChg>
        <pc:spChg chg="mod">
          <ac:chgData name="De Cock Jitse" userId="9cc8e242-c866-4cc7-a24e-e9b48782583a" providerId="ADAL" clId="{2518181E-7B8E-4390-B55E-0CCFD3DA6949}" dt="2023-11-05T21:38:56.059" v="3081" actId="6549"/>
          <ac:spMkLst>
            <pc:docMk/>
            <pc:sldMk cId="792021542" sldId="366"/>
            <ac:spMk id="17" creationId="{DAF0AF17-2035-AE92-09AC-06AED9203DCA}"/>
          </ac:spMkLst>
        </pc:spChg>
        <pc:spChg chg="mod">
          <ac:chgData name="De Cock Jitse" userId="9cc8e242-c866-4cc7-a24e-e9b48782583a" providerId="ADAL" clId="{2518181E-7B8E-4390-B55E-0CCFD3DA6949}" dt="2023-11-06T22:48:48.784" v="5547"/>
          <ac:spMkLst>
            <pc:docMk/>
            <pc:sldMk cId="792021542" sldId="366"/>
            <ac:spMk id="18" creationId="{8C48C254-5A24-0544-85A8-9CB04BABC42A}"/>
          </ac:spMkLst>
        </pc:spChg>
        <pc:spChg chg="mod">
          <ac:chgData name="De Cock Jitse" userId="9cc8e242-c866-4cc7-a24e-e9b48782583a" providerId="ADAL" clId="{2518181E-7B8E-4390-B55E-0CCFD3DA6949}" dt="2023-11-06T22:48:48.784" v="5547"/>
          <ac:spMkLst>
            <pc:docMk/>
            <pc:sldMk cId="792021542" sldId="366"/>
            <ac:spMk id="19" creationId="{C8760DCD-EF28-4016-0BFB-CE0909EFDBA1}"/>
          </ac:spMkLst>
        </pc:spChg>
        <pc:spChg chg="mod">
          <ac:chgData name="De Cock Jitse" userId="9cc8e242-c866-4cc7-a24e-e9b48782583a" providerId="ADAL" clId="{2518181E-7B8E-4390-B55E-0CCFD3DA6949}" dt="2023-11-06T22:48:48.784" v="5547"/>
          <ac:spMkLst>
            <pc:docMk/>
            <pc:sldMk cId="792021542" sldId="366"/>
            <ac:spMk id="22" creationId="{61EF743F-4AF4-ABB1-B4AD-F6DE1879F039}"/>
          </ac:spMkLst>
        </pc:spChg>
        <pc:spChg chg="mod">
          <ac:chgData name="De Cock Jitse" userId="9cc8e242-c866-4cc7-a24e-e9b48782583a" providerId="ADAL" clId="{2518181E-7B8E-4390-B55E-0CCFD3DA6949}" dt="2023-11-06T22:48:48.784" v="5547"/>
          <ac:spMkLst>
            <pc:docMk/>
            <pc:sldMk cId="792021542" sldId="366"/>
            <ac:spMk id="23" creationId="{7E19BEE2-45CC-A484-7BEA-62512D121D54}"/>
          </ac:spMkLst>
        </pc:spChg>
        <pc:spChg chg="mod">
          <ac:chgData name="De Cock Jitse" userId="9cc8e242-c866-4cc7-a24e-e9b48782583a" providerId="ADAL" clId="{2518181E-7B8E-4390-B55E-0CCFD3DA6949}" dt="2023-11-06T22:48:48.784" v="5547"/>
          <ac:spMkLst>
            <pc:docMk/>
            <pc:sldMk cId="792021542" sldId="366"/>
            <ac:spMk id="25" creationId="{E014478D-FD7C-3B01-ECF8-072BCEF19252}"/>
          </ac:spMkLst>
        </pc:spChg>
        <pc:spChg chg="mod">
          <ac:chgData name="De Cock Jitse" userId="9cc8e242-c866-4cc7-a24e-e9b48782583a" providerId="ADAL" clId="{2518181E-7B8E-4390-B55E-0CCFD3DA6949}" dt="2023-11-06T22:48:48.784" v="5547"/>
          <ac:spMkLst>
            <pc:docMk/>
            <pc:sldMk cId="792021542" sldId="366"/>
            <ac:spMk id="26" creationId="{5D3053A8-7793-BD53-5EC4-72DFE2BBFC77}"/>
          </ac:spMkLst>
        </pc:spChg>
        <pc:spChg chg="mod">
          <ac:chgData name="De Cock Jitse" userId="9cc8e242-c866-4cc7-a24e-e9b48782583a" providerId="ADAL" clId="{2518181E-7B8E-4390-B55E-0CCFD3DA6949}" dt="2023-11-06T22:48:48.784" v="5547"/>
          <ac:spMkLst>
            <pc:docMk/>
            <pc:sldMk cId="792021542" sldId="366"/>
            <ac:spMk id="28" creationId="{5F940D5C-92FE-64A9-8560-2A2DBC758EA7}"/>
          </ac:spMkLst>
        </pc:spChg>
        <pc:spChg chg="mod">
          <ac:chgData name="De Cock Jitse" userId="9cc8e242-c866-4cc7-a24e-e9b48782583a" providerId="ADAL" clId="{2518181E-7B8E-4390-B55E-0CCFD3DA6949}" dt="2023-11-06T22:48:48.784" v="5547"/>
          <ac:spMkLst>
            <pc:docMk/>
            <pc:sldMk cId="792021542" sldId="366"/>
            <ac:spMk id="29" creationId="{9A32C82B-26D7-AECA-D5E7-E59B716168C2}"/>
          </ac:spMkLst>
        </pc:spChg>
        <pc:spChg chg="mod">
          <ac:chgData name="De Cock Jitse" userId="9cc8e242-c866-4cc7-a24e-e9b48782583a" providerId="ADAL" clId="{2518181E-7B8E-4390-B55E-0CCFD3DA6949}" dt="2023-11-06T22:48:48.784" v="5547"/>
          <ac:spMkLst>
            <pc:docMk/>
            <pc:sldMk cId="792021542" sldId="366"/>
            <ac:spMk id="31" creationId="{09477242-6226-8D6F-81DA-D898FC30A449}"/>
          </ac:spMkLst>
        </pc:spChg>
        <pc:spChg chg="mod">
          <ac:chgData name="De Cock Jitse" userId="9cc8e242-c866-4cc7-a24e-e9b48782583a" providerId="ADAL" clId="{2518181E-7B8E-4390-B55E-0CCFD3DA6949}" dt="2023-11-05T21:39:52.021" v="3097"/>
          <ac:spMkLst>
            <pc:docMk/>
            <pc:sldMk cId="792021542" sldId="366"/>
            <ac:spMk id="33" creationId="{1CD30510-0C50-4138-74A6-2A879C5D0434}"/>
          </ac:spMkLst>
        </pc:spChg>
        <pc:spChg chg="mod">
          <ac:chgData name="De Cock Jitse" userId="9cc8e242-c866-4cc7-a24e-e9b48782583a" providerId="ADAL" clId="{2518181E-7B8E-4390-B55E-0CCFD3DA6949}" dt="2023-11-05T21:39:58.071" v="3107" actId="20577"/>
          <ac:spMkLst>
            <pc:docMk/>
            <pc:sldMk cId="792021542" sldId="366"/>
            <ac:spMk id="34" creationId="{FD9067FF-225B-6857-EFDD-C0B49648712B}"/>
          </ac:spMkLst>
        </pc:spChg>
        <pc:spChg chg="mod">
          <ac:chgData name="De Cock Jitse" userId="9cc8e242-c866-4cc7-a24e-e9b48782583a" providerId="ADAL" clId="{2518181E-7B8E-4390-B55E-0CCFD3DA6949}" dt="2023-11-06T22:48:48.784" v="5547"/>
          <ac:spMkLst>
            <pc:docMk/>
            <pc:sldMk cId="792021542" sldId="366"/>
            <ac:spMk id="35" creationId="{3979E3CF-C55F-70B2-9987-57EEB85D785A}"/>
          </ac:spMkLst>
        </pc:spChg>
        <pc:spChg chg="mod">
          <ac:chgData name="De Cock Jitse" userId="9cc8e242-c866-4cc7-a24e-e9b48782583a" providerId="ADAL" clId="{2518181E-7B8E-4390-B55E-0CCFD3DA6949}" dt="2023-11-06T22:48:48.784" v="5547"/>
          <ac:spMkLst>
            <pc:docMk/>
            <pc:sldMk cId="792021542" sldId="366"/>
            <ac:spMk id="37" creationId="{FF2D8430-B264-EF1D-630C-B5B7A5AA29D1}"/>
          </ac:spMkLst>
        </pc:spChg>
        <pc:spChg chg="mod">
          <ac:chgData name="De Cock Jitse" userId="9cc8e242-c866-4cc7-a24e-e9b48782583a" providerId="ADAL" clId="{2518181E-7B8E-4390-B55E-0CCFD3DA6949}" dt="2023-11-06T22:48:48.784" v="5547"/>
          <ac:spMkLst>
            <pc:docMk/>
            <pc:sldMk cId="792021542" sldId="366"/>
            <ac:spMk id="38" creationId="{F46AA08E-7D30-8F16-39E1-2A7167D0C219}"/>
          </ac:spMkLst>
        </pc:spChg>
        <pc:spChg chg="mod">
          <ac:chgData name="De Cock Jitse" userId="9cc8e242-c866-4cc7-a24e-e9b48782583a" providerId="ADAL" clId="{2518181E-7B8E-4390-B55E-0CCFD3DA6949}" dt="2023-11-06T22:48:48.784" v="5547"/>
          <ac:spMkLst>
            <pc:docMk/>
            <pc:sldMk cId="792021542" sldId="366"/>
            <ac:spMk id="45" creationId="{A6CE30AC-6EE2-3F62-481A-12A7458EE911}"/>
          </ac:spMkLst>
        </pc:spChg>
        <pc:spChg chg="mod">
          <ac:chgData name="De Cock Jitse" userId="9cc8e242-c866-4cc7-a24e-e9b48782583a" providerId="ADAL" clId="{2518181E-7B8E-4390-B55E-0CCFD3DA6949}" dt="2023-11-06T22:48:48.784" v="5547"/>
          <ac:spMkLst>
            <pc:docMk/>
            <pc:sldMk cId="792021542" sldId="366"/>
            <ac:spMk id="46" creationId="{BCF4DF09-2702-196D-0B7C-F96B19F511FE}"/>
          </ac:spMkLst>
        </pc:spChg>
        <pc:spChg chg="mod">
          <ac:chgData name="De Cock Jitse" userId="9cc8e242-c866-4cc7-a24e-e9b48782583a" providerId="ADAL" clId="{2518181E-7B8E-4390-B55E-0CCFD3DA6949}" dt="2023-11-06T22:48:48.784" v="5547"/>
          <ac:spMkLst>
            <pc:docMk/>
            <pc:sldMk cId="792021542" sldId="366"/>
            <ac:spMk id="48" creationId="{6E77D6D4-5C02-0706-EC87-894FAFC84293}"/>
          </ac:spMkLst>
        </pc:spChg>
        <pc:spChg chg="mod">
          <ac:chgData name="De Cock Jitse" userId="9cc8e242-c866-4cc7-a24e-e9b48782583a" providerId="ADAL" clId="{2518181E-7B8E-4390-B55E-0CCFD3DA6949}" dt="2023-11-06T22:51:18.302" v="5558" actId="207"/>
          <ac:spMkLst>
            <pc:docMk/>
            <pc:sldMk cId="792021542" sldId="366"/>
            <ac:spMk id="49" creationId="{68E245D5-A9E7-5A3A-FD05-1CA61A03ABAE}"/>
          </ac:spMkLst>
        </pc:spChg>
        <pc:spChg chg="mod">
          <ac:chgData name="De Cock Jitse" userId="9cc8e242-c866-4cc7-a24e-e9b48782583a" providerId="ADAL" clId="{2518181E-7B8E-4390-B55E-0CCFD3DA6949}" dt="2023-11-06T22:48:48.784" v="5547"/>
          <ac:spMkLst>
            <pc:docMk/>
            <pc:sldMk cId="792021542" sldId="366"/>
            <ac:spMk id="51" creationId="{B4B2651A-F695-C0D9-2975-98390D1ED516}"/>
          </ac:spMkLst>
        </pc:spChg>
        <pc:spChg chg="mod">
          <ac:chgData name="De Cock Jitse" userId="9cc8e242-c866-4cc7-a24e-e9b48782583a" providerId="ADAL" clId="{2518181E-7B8E-4390-B55E-0CCFD3DA6949}" dt="2023-11-06T22:51:14.425" v="5557" actId="207"/>
          <ac:spMkLst>
            <pc:docMk/>
            <pc:sldMk cId="792021542" sldId="366"/>
            <ac:spMk id="52" creationId="{85FCD362-51C6-9215-72CA-F343F2C4A247}"/>
          </ac:spMkLst>
        </pc:spChg>
        <pc:spChg chg="mod">
          <ac:chgData name="De Cock Jitse" userId="9cc8e242-c866-4cc7-a24e-e9b48782583a" providerId="ADAL" clId="{2518181E-7B8E-4390-B55E-0CCFD3DA6949}" dt="2023-11-06T22:48:48.784" v="5547"/>
          <ac:spMkLst>
            <pc:docMk/>
            <pc:sldMk cId="792021542" sldId="366"/>
            <ac:spMk id="54" creationId="{7A0CE26C-953B-C9C1-2651-F68319F2AB42}"/>
          </ac:spMkLst>
        </pc:spChg>
        <pc:spChg chg="mod">
          <ac:chgData name="De Cock Jitse" userId="9cc8e242-c866-4cc7-a24e-e9b48782583a" providerId="ADAL" clId="{2518181E-7B8E-4390-B55E-0CCFD3DA6949}" dt="2023-11-06T22:51:25.584" v="5559" actId="207"/>
          <ac:spMkLst>
            <pc:docMk/>
            <pc:sldMk cId="792021542" sldId="366"/>
            <ac:spMk id="55" creationId="{1F90AD2D-AF42-9397-1273-9CF127929146}"/>
          </ac:spMkLst>
        </pc:spChg>
        <pc:spChg chg="mod">
          <ac:chgData name="De Cock Jitse" userId="9cc8e242-c866-4cc7-a24e-e9b48782583a" providerId="ADAL" clId="{2518181E-7B8E-4390-B55E-0CCFD3DA6949}" dt="2023-11-06T22:48:48.784" v="5547"/>
          <ac:spMkLst>
            <pc:docMk/>
            <pc:sldMk cId="792021542" sldId="366"/>
            <ac:spMk id="57" creationId="{B2CC2FBF-2411-1DE6-4D7D-D7590FE2C0CF}"/>
          </ac:spMkLst>
        </pc:spChg>
        <pc:spChg chg="mod">
          <ac:chgData name="De Cock Jitse" userId="9cc8e242-c866-4cc7-a24e-e9b48782583a" providerId="ADAL" clId="{2518181E-7B8E-4390-B55E-0CCFD3DA6949}" dt="2023-11-06T22:48:48.784" v="5547"/>
          <ac:spMkLst>
            <pc:docMk/>
            <pc:sldMk cId="792021542" sldId="366"/>
            <ac:spMk id="58" creationId="{3F2FA4FA-D0D0-532E-701D-08F96F0ADE37}"/>
          </ac:spMkLst>
        </pc:spChg>
        <pc:spChg chg="mod">
          <ac:chgData name="De Cock Jitse" userId="9cc8e242-c866-4cc7-a24e-e9b48782583a" providerId="ADAL" clId="{2518181E-7B8E-4390-B55E-0CCFD3DA6949}" dt="2023-11-06T22:48:48.784" v="5547"/>
          <ac:spMkLst>
            <pc:docMk/>
            <pc:sldMk cId="792021542" sldId="366"/>
            <ac:spMk id="60" creationId="{283CA0D0-6BA9-E985-2BE4-5E90DA28B93A}"/>
          </ac:spMkLst>
        </pc:spChg>
        <pc:spChg chg="mod">
          <ac:chgData name="De Cock Jitse" userId="9cc8e242-c866-4cc7-a24e-e9b48782583a" providerId="ADAL" clId="{2518181E-7B8E-4390-B55E-0CCFD3DA6949}" dt="2023-11-06T22:48:48.784" v="5547"/>
          <ac:spMkLst>
            <pc:docMk/>
            <pc:sldMk cId="792021542" sldId="366"/>
            <ac:spMk id="61" creationId="{C6583E9F-C103-7C1B-7C0F-D0120A0D32C4}"/>
          </ac:spMkLst>
        </pc:spChg>
        <pc:spChg chg="mod">
          <ac:chgData name="De Cock Jitse" userId="9cc8e242-c866-4cc7-a24e-e9b48782583a" providerId="ADAL" clId="{2518181E-7B8E-4390-B55E-0CCFD3DA6949}" dt="2023-11-06T22:48:48.784" v="5547"/>
          <ac:spMkLst>
            <pc:docMk/>
            <pc:sldMk cId="792021542" sldId="366"/>
            <ac:spMk id="63" creationId="{C7C05A3D-3EB7-FFB3-102D-F0BF356BBAA7}"/>
          </ac:spMkLst>
        </pc:spChg>
        <pc:spChg chg="mod">
          <ac:chgData name="De Cock Jitse" userId="9cc8e242-c866-4cc7-a24e-e9b48782583a" providerId="ADAL" clId="{2518181E-7B8E-4390-B55E-0CCFD3DA6949}" dt="2023-11-06T22:48:48.784" v="5547"/>
          <ac:spMkLst>
            <pc:docMk/>
            <pc:sldMk cId="792021542" sldId="366"/>
            <ac:spMk id="960" creationId="{86D6D6F0-8FF3-A3EC-4DCD-05F78B797DBA}"/>
          </ac:spMkLst>
        </pc:spChg>
        <pc:spChg chg="mod">
          <ac:chgData name="De Cock Jitse" userId="9cc8e242-c866-4cc7-a24e-e9b48782583a" providerId="ADAL" clId="{2518181E-7B8E-4390-B55E-0CCFD3DA6949}" dt="2023-11-06T22:48:48.784" v="5547"/>
          <ac:spMkLst>
            <pc:docMk/>
            <pc:sldMk cId="792021542" sldId="366"/>
            <ac:spMk id="962" creationId="{F7DCA284-6CDC-25F8-FEA1-9ED051C545D4}"/>
          </ac:spMkLst>
        </pc:spChg>
        <pc:spChg chg="mod">
          <ac:chgData name="De Cock Jitse" userId="9cc8e242-c866-4cc7-a24e-e9b48782583a" providerId="ADAL" clId="{2518181E-7B8E-4390-B55E-0CCFD3DA6949}" dt="2023-11-06T22:48:48.784" v="5547"/>
          <ac:spMkLst>
            <pc:docMk/>
            <pc:sldMk cId="792021542" sldId="366"/>
            <ac:spMk id="963" creationId="{D9066C06-F62D-417E-C778-DD478DC7C8E9}"/>
          </ac:spMkLst>
        </pc:spChg>
        <pc:spChg chg="mod">
          <ac:chgData name="De Cock Jitse" userId="9cc8e242-c866-4cc7-a24e-e9b48782583a" providerId="ADAL" clId="{2518181E-7B8E-4390-B55E-0CCFD3DA6949}" dt="2023-11-06T22:48:48.784" v="5547"/>
          <ac:spMkLst>
            <pc:docMk/>
            <pc:sldMk cId="792021542" sldId="366"/>
            <ac:spMk id="965" creationId="{552BAA87-BCBA-9AE1-93F4-8EA4D300899B}"/>
          </ac:spMkLst>
        </pc:spChg>
        <pc:spChg chg="mod">
          <ac:chgData name="De Cock Jitse" userId="9cc8e242-c866-4cc7-a24e-e9b48782583a" providerId="ADAL" clId="{2518181E-7B8E-4390-B55E-0CCFD3DA6949}" dt="2023-11-06T22:48:48.784" v="5547"/>
          <ac:spMkLst>
            <pc:docMk/>
            <pc:sldMk cId="792021542" sldId="366"/>
            <ac:spMk id="966" creationId="{A91306EC-329A-2E71-82AC-B5DB3EECA6F9}"/>
          </ac:spMkLst>
        </pc:spChg>
        <pc:spChg chg="mod">
          <ac:chgData name="De Cock Jitse" userId="9cc8e242-c866-4cc7-a24e-e9b48782583a" providerId="ADAL" clId="{2518181E-7B8E-4390-B55E-0CCFD3DA6949}" dt="2023-11-06T22:48:48.784" v="5547"/>
          <ac:spMkLst>
            <pc:docMk/>
            <pc:sldMk cId="792021542" sldId="366"/>
            <ac:spMk id="968" creationId="{B6FA982E-B9F4-94B2-47D7-A79F805BE9B6}"/>
          </ac:spMkLst>
        </pc:spChg>
        <pc:spChg chg="mod">
          <ac:chgData name="De Cock Jitse" userId="9cc8e242-c866-4cc7-a24e-e9b48782583a" providerId="ADAL" clId="{2518181E-7B8E-4390-B55E-0CCFD3DA6949}" dt="2023-11-06T22:48:48.784" v="5547"/>
          <ac:spMkLst>
            <pc:docMk/>
            <pc:sldMk cId="792021542" sldId="366"/>
            <ac:spMk id="969" creationId="{CA75F68B-DE2A-4D47-6C8E-7E22B5D19BAF}"/>
          </ac:spMkLst>
        </pc:spChg>
        <pc:spChg chg="mod">
          <ac:chgData name="De Cock Jitse" userId="9cc8e242-c866-4cc7-a24e-e9b48782583a" providerId="ADAL" clId="{2518181E-7B8E-4390-B55E-0CCFD3DA6949}" dt="2023-11-06T22:48:48.784" v="5547"/>
          <ac:spMkLst>
            <pc:docMk/>
            <pc:sldMk cId="792021542" sldId="366"/>
            <ac:spMk id="971" creationId="{941B11EC-24A2-DCCB-BE03-C2482BF4EA9A}"/>
          </ac:spMkLst>
        </pc:spChg>
        <pc:spChg chg="mod">
          <ac:chgData name="De Cock Jitse" userId="9cc8e242-c866-4cc7-a24e-e9b48782583a" providerId="ADAL" clId="{2518181E-7B8E-4390-B55E-0CCFD3DA6949}" dt="2023-11-06T22:48:48.784" v="5547"/>
          <ac:spMkLst>
            <pc:docMk/>
            <pc:sldMk cId="792021542" sldId="366"/>
            <ac:spMk id="972" creationId="{1274B801-ADCE-246B-1B7E-B9641587225B}"/>
          </ac:spMkLst>
        </pc:spChg>
        <pc:spChg chg="mod">
          <ac:chgData name="De Cock Jitse" userId="9cc8e242-c866-4cc7-a24e-e9b48782583a" providerId="ADAL" clId="{2518181E-7B8E-4390-B55E-0CCFD3DA6949}" dt="2023-11-06T22:48:48.784" v="5547"/>
          <ac:spMkLst>
            <pc:docMk/>
            <pc:sldMk cId="792021542" sldId="366"/>
            <ac:spMk id="974" creationId="{8042F4FB-6F30-B4FE-5A78-C9A58546B22A}"/>
          </ac:spMkLst>
        </pc:spChg>
        <pc:spChg chg="mod">
          <ac:chgData name="De Cock Jitse" userId="9cc8e242-c866-4cc7-a24e-e9b48782583a" providerId="ADAL" clId="{2518181E-7B8E-4390-B55E-0CCFD3DA6949}" dt="2023-11-06T22:48:48.784" v="5547"/>
          <ac:spMkLst>
            <pc:docMk/>
            <pc:sldMk cId="792021542" sldId="366"/>
            <ac:spMk id="975" creationId="{6DDA332B-68A8-A592-620C-679944C71377}"/>
          </ac:spMkLst>
        </pc:spChg>
        <pc:spChg chg="mod">
          <ac:chgData name="De Cock Jitse" userId="9cc8e242-c866-4cc7-a24e-e9b48782583a" providerId="ADAL" clId="{2518181E-7B8E-4390-B55E-0CCFD3DA6949}" dt="2023-11-06T22:48:48.784" v="5547"/>
          <ac:spMkLst>
            <pc:docMk/>
            <pc:sldMk cId="792021542" sldId="366"/>
            <ac:spMk id="977" creationId="{0DBF6028-8DCD-D068-162A-F235FEB2AED2}"/>
          </ac:spMkLst>
        </pc:spChg>
        <pc:spChg chg="mod">
          <ac:chgData name="De Cock Jitse" userId="9cc8e242-c866-4cc7-a24e-e9b48782583a" providerId="ADAL" clId="{2518181E-7B8E-4390-B55E-0CCFD3DA6949}" dt="2023-11-06T22:48:48.784" v="5547"/>
          <ac:spMkLst>
            <pc:docMk/>
            <pc:sldMk cId="792021542" sldId="366"/>
            <ac:spMk id="978" creationId="{EDBF8AB5-C77C-CDA6-6D7B-3BBB5538D5C7}"/>
          </ac:spMkLst>
        </pc:spChg>
        <pc:spChg chg="mod">
          <ac:chgData name="De Cock Jitse" userId="9cc8e242-c866-4cc7-a24e-e9b48782583a" providerId="ADAL" clId="{2518181E-7B8E-4390-B55E-0CCFD3DA6949}" dt="2023-11-06T22:48:48.784" v="5547"/>
          <ac:spMkLst>
            <pc:docMk/>
            <pc:sldMk cId="792021542" sldId="366"/>
            <ac:spMk id="980" creationId="{496F5BE3-1E26-5E04-EFB3-116EA2573D4B}"/>
          </ac:spMkLst>
        </pc:spChg>
        <pc:spChg chg="mod">
          <ac:chgData name="De Cock Jitse" userId="9cc8e242-c866-4cc7-a24e-e9b48782583a" providerId="ADAL" clId="{2518181E-7B8E-4390-B55E-0CCFD3DA6949}" dt="2023-11-06T22:48:48.784" v="5547"/>
          <ac:spMkLst>
            <pc:docMk/>
            <pc:sldMk cId="792021542" sldId="366"/>
            <ac:spMk id="981" creationId="{04E8A4AB-065B-53D0-4A22-5DEED1FF244C}"/>
          </ac:spMkLst>
        </pc:spChg>
        <pc:spChg chg="mod">
          <ac:chgData name="De Cock Jitse" userId="9cc8e242-c866-4cc7-a24e-e9b48782583a" providerId="ADAL" clId="{2518181E-7B8E-4390-B55E-0CCFD3DA6949}" dt="2023-11-06T22:52:35.531" v="5561"/>
          <ac:spMkLst>
            <pc:docMk/>
            <pc:sldMk cId="792021542" sldId="366"/>
            <ac:spMk id="995" creationId="{2179968A-BAD1-7245-9C6E-841C2DB979EF}"/>
          </ac:spMkLst>
        </pc:spChg>
        <pc:spChg chg="mod">
          <ac:chgData name="De Cock Jitse" userId="9cc8e242-c866-4cc7-a24e-e9b48782583a" providerId="ADAL" clId="{2518181E-7B8E-4390-B55E-0CCFD3DA6949}" dt="2023-11-06T22:52:35.531" v="5561"/>
          <ac:spMkLst>
            <pc:docMk/>
            <pc:sldMk cId="792021542" sldId="366"/>
            <ac:spMk id="996" creationId="{A90C92BA-6931-9793-C52E-1E0E011F3630}"/>
          </ac:spMkLst>
        </pc:spChg>
        <pc:spChg chg="mod">
          <ac:chgData name="De Cock Jitse" userId="9cc8e242-c866-4cc7-a24e-e9b48782583a" providerId="ADAL" clId="{2518181E-7B8E-4390-B55E-0CCFD3DA6949}" dt="2023-11-06T22:54:42.990" v="5668" actId="20577"/>
          <ac:spMkLst>
            <pc:docMk/>
            <pc:sldMk cId="792021542" sldId="366"/>
            <ac:spMk id="1016" creationId="{00000000-0000-0000-0000-000000000000}"/>
          </ac:spMkLst>
        </pc:spChg>
        <pc:grpChg chg="add mod">
          <ac:chgData name="De Cock Jitse" userId="9cc8e242-c866-4cc7-a24e-e9b48782583a" providerId="ADAL" clId="{2518181E-7B8E-4390-B55E-0CCFD3DA6949}" dt="2023-11-05T21:39:06.089" v="3086" actId="1076"/>
          <ac:grpSpMkLst>
            <pc:docMk/>
            <pc:sldMk cId="792021542" sldId="366"/>
            <ac:grpSpMk id="2" creationId="{D3D812EB-2B08-6A2C-C437-65B8515BDCB8}"/>
          </ac:grpSpMkLst>
        </pc:grpChg>
        <pc:grpChg chg="mod">
          <ac:chgData name="De Cock Jitse" userId="9cc8e242-c866-4cc7-a24e-e9b48782583a" providerId="ADAL" clId="{2518181E-7B8E-4390-B55E-0CCFD3DA6949}" dt="2023-11-05T21:39:33.073" v="3095" actId="1076"/>
          <ac:grpSpMkLst>
            <pc:docMk/>
            <pc:sldMk cId="792021542" sldId="366"/>
            <ac:grpSpMk id="4" creationId="{EF166725-4D33-0271-820C-2620C481211D}"/>
          </ac:grpSpMkLst>
        </pc:grpChg>
        <pc:grpChg chg="add mod">
          <ac:chgData name="De Cock Jitse" userId="9cc8e242-c866-4cc7-a24e-e9b48782583a" providerId="ADAL" clId="{2518181E-7B8E-4390-B55E-0CCFD3DA6949}" dt="2023-11-06T22:48:48.784" v="5547"/>
          <ac:grpSpMkLst>
            <pc:docMk/>
            <pc:sldMk cId="792021542" sldId="366"/>
            <ac:grpSpMk id="5" creationId="{2A721772-327E-6A4B-94C1-F0659C6476E3}"/>
          </ac:grpSpMkLst>
        </pc:grpChg>
        <pc:grpChg chg="del">
          <ac:chgData name="De Cock Jitse" userId="9cc8e242-c866-4cc7-a24e-e9b48782583a" providerId="ADAL" clId="{2518181E-7B8E-4390-B55E-0CCFD3DA6949}" dt="2023-11-05T21:38:55.517" v="3080" actId="478"/>
          <ac:grpSpMkLst>
            <pc:docMk/>
            <pc:sldMk cId="792021542" sldId="366"/>
            <ac:grpSpMk id="5" creationId="{633357B0-0260-F489-5DD5-D8F2C0AA1B35}"/>
          </ac:grpSpMkLst>
        </pc:grpChg>
        <pc:grpChg chg="del">
          <ac:chgData name="De Cock Jitse" userId="9cc8e242-c866-4cc7-a24e-e9b48782583a" providerId="ADAL" clId="{2518181E-7B8E-4390-B55E-0CCFD3DA6949}" dt="2023-11-05T21:38:57.250" v="3083" actId="478"/>
          <ac:grpSpMkLst>
            <pc:docMk/>
            <pc:sldMk cId="792021542" sldId="366"/>
            <ac:grpSpMk id="7" creationId="{1BF6BC90-F6ED-A0ED-8786-02F867F2B6E9}"/>
          </ac:grpSpMkLst>
        </pc:grpChg>
        <pc:grpChg chg="add mod">
          <ac:chgData name="De Cock Jitse" userId="9cc8e242-c866-4cc7-a24e-e9b48782583a" providerId="ADAL" clId="{2518181E-7B8E-4390-B55E-0CCFD3DA6949}" dt="2023-11-06T22:48:48.784" v="5547"/>
          <ac:grpSpMkLst>
            <pc:docMk/>
            <pc:sldMk cId="792021542" sldId="366"/>
            <ac:grpSpMk id="12" creationId="{78886E1B-93A1-1CE0-520F-38A3F465DAFF}"/>
          </ac:grpSpMkLst>
        </pc:grpChg>
        <pc:grpChg chg="add mod">
          <ac:chgData name="De Cock Jitse" userId="9cc8e242-c866-4cc7-a24e-e9b48782583a" providerId="ADAL" clId="{2518181E-7B8E-4390-B55E-0CCFD3DA6949}" dt="2023-11-06T22:48:48.784" v="5547"/>
          <ac:grpSpMkLst>
            <pc:docMk/>
            <pc:sldMk cId="792021542" sldId="366"/>
            <ac:grpSpMk id="17" creationId="{55A0F289-1EB3-4D2E-A44B-81CE4373D1F4}"/>
          </ac:grpSpMkLst>
        </pc:grpChg>
        <pc:grpChg chg="del">
          <ac:chgData name="De Cock Jitse" userId="9cc8e242-c866-4cc7-a24e-e9b48782583a" providerId="ADAL" clId="{2518181E-7B8E-4390-B55E-0CCFD3DA6949}" dt="2023-11-05T21:38:56.757" v="3082" actId="478"/>
          <ac:grpSpMkLst>
            <pc:docMk/>
            <pc:sldMk cId="792021542" sldId="366"/>
            <ac:grpSpMk id="18" creationId="{AFDA9B2F-0CD8-1E45-05E0-433E11B84699}"/>
          </ac:grpSpMkLst>
        </pc:grpChg>
        <pc:grpChg chg="add mod">
          <ac:chgData name="De Cock Jitse" userId="9cc8e242-c866-4cc7-a24e-e9b48782583a" providerId="ADAL" clId="{2518181E-7B8E-4390-B55E-0CCFD3DA6949}" dt="2023-11-06T22:48:48.784" v="5547"/>
          <ac:grpSpMkLst>
            <pc:docMk/>
            <pc:sldMk cId="792021542" sldId="366"/>
            <ac:grpSpMk id="20" creationId="{181ECEA5-AC27-A099-479A-BA7D28E4041C}"/>
          </ac:grpSpMkLst>
        </pc:grpChg>
        <pc:grpChg chg="add mod">
          <ac:chgData name="De Cock Jitse" userId="9cc8e242-c866-4cc7-a24e-e9b48782583a" providerId="ADAL" clId="{2518181E-7B8E-4390-B55E-0CCFD3DA6949}" dt="2023-11-06T22:48:48.784" v="5547"/>
          <ac:grpSpMkLst>
            <pc:docMk/>
            <pc:sldMk cId="792021542" sldId="366"/>
            <ac:grpSpMk id="24" creationId="{DEB53E8C-DA10-0A4E-A470-F0ABDAD53EFE}"/>
          </ac:grpSpMkLst>
        </pc:grpChg>
        <pc:grpChg chg="add mod">
          <ac:chgData name="De Cock Jitse" userId="9cc8e242-c866-4cc7-a24e-e9b48782583a" providerId="ADAL" clId="{2518181E-7B8E-4390-B55E-0CCFD3DA6949}" dt="2023-11-06T22:48:48.784" v="5547"/>
          <ac:grpSpMkLst>
            <pc:docMk/>
            <pc:sldMk cId="792021542" sldId="366"/>
            <ac:grpSpMk id="27" creationId="{A02C0590-EC78-AD23-D7AB-83870CDBF182}"/>
          </ac:grpSpMkLst>
        </pc:grpChg>
        <pc:grpChg chg="add mod">
          <ac:chgData name="De Cock Jitse" userId="9cc8e242-c866-4cc7-a24e-e9b48782583a" providerId="ADAL" clId="{2518181E-7B8E-4390-B55E-0CCFD3DA6949}" dt="2023-11-06T22:48:48.784" v="5547"/>
          <ac:grpSpMkLst>
            <pc:docMk/>
            <pc:sldMk cId="792021542" sldId="366"/>
            <ac:grpSpMk id="30" creationId="{5E00BE75-F236-0D27-719C-55E3057122F0}"/>
          </ac:grpSpMkLst>
        </pc:grpChg>
        <pc:grpChg chg="add mod">
          <ac:chgData name="De Cock Jitse" userId="9cc8e242-c866-4cc7-a24e-e9b48782583a" providerId="ADAL" clId="{2518181E-7B8E-4390-B55E-0CCFD3DA6949}" dt="2023-11-05T21:39:54.245" v="3098" actId="1076"/>
          <ac:grpSpMkLst>
            <pc:docMk/>
            <pc:sldMk cId="792021542" sldId="366"/>
            <ac:grpSpMk id="32" creationId="{C2C3336A-2546-C23F-C2EC-A002D4098662}"/>
          </ac:grpSpMkLst>
        </pc:grpChg>
        <pc:grpChg chg="add mod">
          <ac:chgData name="De Cock Jitse" userId="9cc8e242-c866-4cc7-a24e-e9b48782583a" providerId="ADAL" clId="{2518181E-7B8E-4390-B55E-0CCFD3DA6949}" dt="2023-11-06T22:48:48.784" v="5547"/>
          <ac:grpSpMkLst>
            <pc:docMk/>
            <pc:sldMk cId="792021542" sldId="366"/>
            <ac:grpSpMk id="36" creationId="{EFDE0FFE-8682-B626-EB12-E96F76CA3E74}"/>
          </ac:grpSpMkLst>
        </pc:grpChg>
        <pc:grpChg chg="add mod">
          <ac:chgData name="De Cock Jitse" userId="9cc8e242-c866-4cc7-a24e-e9b48782583a" providerId="ADAL" clId="{2518181E-7B8E-4390-B55E-0CCFD3DA6949}" dt="2023-11-06T22:48:48.784" v="5547"/>
          <ac:grpSpMkLst>
            <pc:docMk/>
            <pc:sldMk cId="792021542" sldId="366"/>
            <ac:grpSpMk id="44" creationId="{C293A8DF-8A32-6E30-DC6F-381ED12281B7}"/>
          </ac:grpSpMkLst>
        </pc:grpChg>
        <pc:grpChg chg="add mod">
          <ac:chgData name="De Cock Jitse" userId="9cc8e242-c866-4cc7-a24e-e9b48782583a" providerId="ADAL" clId="{2518181E-7B8E-4390-B55E-0CCFD3DA6949}" dt="2023-11-06T22:48:48.784" v="5547"/>
          <ac:grpSpMkLst>
            <pc:docMk/>
            <pc:sldMk cId="792021542" sldId="366"/>
            <ac:grpSpMk id="47" creationId="{53CFD1FB-0B8A-DF21-F3DF-B4AF8A4A4D71}"/>
          </ac:grpSpMkLst>
        </pc:grpChg>
        <pc:grpChg chg="add mod">
          <ac:chgData name="De Cock Jitse" userId="9cc8e242-c866-4cc7-a24e-e9b48782583a" providerId="ADAL" clId="{2518181E-7B8E-4390-B55E-0CCFD3DA6949}" dt="2023-11-06T22:48:48.784" v="5547"/>
          <ac:grpSpMkLst>
            <pc:docMk/>
            <pc:sldMk cId="792021542" sldId="366"/>
            <ac:grpSpMk id="50" creationId="{E93E2C99-9510-D51C-ACF9-BD86FF84F619}"/>
          </ac:grpSpMkLst>
        </pc:grpChg>
        <pc:grpChg chg="add mod">
          <ac:chgData name="De Cock Jitse" userId="9cc8e242-c866-4cc7-a24e-e9b48782583a" providerId="ADAL" clId="{2518181E-7B8E-4390-B55E-0CCFD3DA6949}" dt="2023-11-06T22:48:48.784" v="5547"/>
          <ac:grpSpMkLst>
            <pc:docMk/>
            <pc:sldMk cId="792021542" sldId="366"/>
            <ac:grpSpMk id="53" creationId="{29E66DD8-6C69-97DD-F8F8-2265F1533B89}"/>
          </ac:grpSpMkLst>
        </pc:grpChg>
        <pc:grpChg chg="add mod">
          <ac:chgData name="De Cock Jitse" userId="9cc8e242-c866-4cc7-a24e-e9b48782583a" providerId="ADAL" clId="{2518181E-7B8E-4390-B55E-0CCFD3DA6949}" dt="2023-11-06T22:48:48.784" v="5547"/>
          <ac:grpSpMkLst>
            <pc:docMk/>
            <pc:sldMk cId="792021542" sldId="366"/>
            <ac:grpSpMk id="56" creationId="{9268A430-5A64-A0A6-599B-808A4A030F73}"/>
          </ac:grpSpMkLst>
        </pc:grpChg>
        <pc:grpChg chg="add mod">
          <ac:chgData name="De Cock Jitse" userId="9cc8e242-c866-4cc7-a24e-e9b48782583a" providerId="ADAL" clId="{2518181E-7B8E-4390-B55E-0CCFD3DA6949}" dt="2023-11-06T22:48:48.784" v="5547"/>
          <ac:grpSpMkLst>
            <pc:docMk/>
            <pc:sldMk cId="792021542" sldId="366"/>
            <ac:grpSpMk id="59" creationId="{39892339-D114-4FF3-52F0-E199C22CE695}"/>
          </ac:grpSpMkLst>
        </pc:grpChg>
        <pc:grpChg chg="add mod">
          <ac:chgData name="De Cock Jitse" userId="9cc8e242-c866-4cc7-a24e-e9b48782583a" providerId="ADAL" clId="{2518181E-7B8E-4390-B55E-0CCFD3DA6949}" dt="2023-11-06T22:48:48.784" v="5547"/>
          <ac:grpSpMkLst>
            <pc:docMk/>
            <pc:sldMk cId="792021542" sldId="366"/>
            <ac:grpSpMk id="62" creationId="{65BFAB8C-5CE5-6382-5371-D0636315B4BE}"/>
          </ac:grpSpMkLst>
        </pc:grpChg>
        <pc:grpChg chg="add mod">
          <ac:chgData name="De Cock Jitse" userId="9cc8e242-c866-4cc7-a24e-e9b48782583a" providerId="ADAL" clId="{2518181E-7B8E-4390-B55E-0CCFD3DA6949}" dt="2023-11-06T22:48:48.784" v="5547"/>
          <ac:grpSpMkLst>
            <pc:docMk/>
            <pc:sldMk cId="792021542" sldId="366"/>
            <ac:grpSpMk id="961" creationId="{1A6EDC53-BF70-1BA5-6352-6AA434C4172F}"/>
          </ac:grpSpMkLst>
        </pc:grpChg>
        <pc:grpChg chg="add mod">
          <ac:chgData name="De Cock Jitse" userId="9cc8e242-c866-4cc7-a24e-e9b48782583a" providerId="ADAL" clId="{2518181E-7B8E-4390-B55E-0CCFD3DA6949}" dt="2023-11-06T22:48:48.784" v="5547"/>
          <ac:grpSpMkLst>
            <pc:docMk/>
            <pc:sldMk cId="792021542" sldId="366"/>
            <ac:grpSpMk id="964" creationId="{381121CD-FA57-EFB3-468C-650178B461F6}"/>
          </ac:grpSpMkLst>
        </pc:grpChg>
        <pc:grpChg chg="add mod">
          <ac:chgData name="De Cock Jitse" userId="9cc8e242-c866-4cc7-a24e-e9b48782583a" providerId="ADAL" clId="{2518181E-7B8E-4390-B55E-0CCFD3DA6949}" dt="2023-11-06T22:48:48.784" v="5547"/>
          <ac:grpSpMkLst>
            <pc:docMk/>
            <pc:sldMk cId="792021542" sldId="366"/>
            <ac:grpSpMk id="967" creationId="{609B33E0-6CF3-B6AB-6902-749C7814292F}"/>
          </ac:grpSpMkLst>
        </pc:grpChg>
        <pc:grpChg chg="add mod">
          <ac:chgData name="De Cock Jitse" userId="9cc8e242-c866-4cc7-a24e-e9b48782583a" providerId="ADAL" clId="{2518181E-7B8E-4390-B55E-0CCFD3DA6949}" dt="2023-11-06T22:48:48.784" v="5547"/>
          <ac:grpSpMkLst>
            <pc:docMk/>
            <pc:sldMk cId="792021542" sldId="366"/>
            <ac:grpSpMk id="970" creationId="{C2624FFB-C1B4-596B-A9A6-8A0F44F7687C}"/>
          </ac:grpSpMkLst>
        </pc:grpChg>
        <pc:grpChg chg="add mod">
          <ac:chgData name="De Cock Jitse" userId="9cc8e242-c866-4cc7-a24e-e9b48782583a" providerId="ADAL" clId="{2518181E-7B8E-4390-B55E-0CCFD3DA6949}" dt="2023-11-06T22:48:48.784" v="5547"/>
          <ac:grpSpMkLst>
            <pc:docMk/>
            <pc:sldMk cId="792021542" sldId="366"/>
            <ac:grpSpMk id="973" creationId="{841474DD-3EB2-99FD-1505-4B4D59CFB3BD}"/>
          </ac:grpSpMkLst>
        </pc:grpChg>
        <pc:grpChg chg="add mod">
          <ac:chgData name="De Cock Jitse" userId="9cc8e242-c866-4cc7-a24e-e9b48782583a" providerId="ADAL" clId="{2518181E-7B8E-4390-B55E-0CCFD3DA6949}" dt="2023-11-06T22:48:48.784" v="5547"/>
          <ac:grpSpMkLst>
            <pc:docMk/>
            <pc:sldMk cId="792021542" sldId="366"/>
            <ac:grpSpMk id="976" creationId="{646005FA-D1F5-E225-38B4-6FB065B5A404}"/>
          </ac:grpSpMkLst>
        </pc:grpChg>
        <pc:grpChg chg="add mod">
          <ac:chgData name="De Cock Jitse" userId="9cc8e242-c866-4cc7-a24e-e9b48782583a" providerId="ADAL" clId="{2518181E-7B8E-4390-B55E-0CCFD3DA6949}" dt="2023-11-06T22:48:48.784" v="5547"/>
          <ac:grpSpMkLst>
            <pc:docMk/>
            <pc:sldMk cId="792021542" sldId="366"/>
            <ac:grpSpMk id="979" creationId="{96EA8FE1-8F80-0D2D-51F3-57FF0F646CCB}"/>
          </ac:grpSpMkLst>
        </pc:grpChg>
        <pc:grpChg chg="add mod">
          <ac:chgData name="De Cock Jitse" userId="9cc8e242-c866-4cc7-a24e-e9b48782583a" providerId="ADAL" clId="{2518181E-7B8E-4390-B55E-0CCFD3DA6949}" dt="2023-11-06T22:52:45.421" v="5563" actId="1076"/>
          <ac:grpSpMkLst>
            <pc:docMk/>
            <pc:sldMk cId="792021542" sldId="366"/>
            <ac:grpSpMk id="994" creationId="{E884F430-6339-9539-1794-AEBBCB01D366}"/>
          </ac:grpSpMkLst>
        </pc:grpChg>
        <pc:grpChg chg="mod">
          <ac:chgData name="De Cock Jitse" userId="9cc8e242-c866-4cc7-a24e-e9b48782583a" providerId="ADAL" clId="{2518181E-7B8E-4390-B55E-0CCFD3DA6949}" dt="2023-11-05T21:39:38.282" v="3096" actId="1076"/>
          <ac:grpSpMkLst>
            <pc:docMk/>
            <pc:sldMk cId="792021542" sldId="366"/>
            <ac:grpSpMk id="1149" creationId="{00000000-0000-0000-0000-000000000000}"/>
          </ac:grpSpMkLst>
        </pc:grpChg>
        <pc:cxnChg chg="mod">
          <ac:chgData name="De Cock Jitse" userId="9cc8e242-c866-4cc7-a24e-e9b48782583a" providerId="ADAL" clId="{2518181E-7B8E-4390-B55E-0CCFD3DA6949}" dt="2023-11-05T21:39:38.282" v="3096" actId="1076"/>
          <ac:cxnSpMkLst>
            <pc:docMk/>
            <pc:sldMk cId="792021542" sldId="366"/>
            <ac:cxnSpMk id="14" creationId="{33AEE37F-57C7-5956-9B30-ABE8197F80D7}"/>
          </ac:cxnSpMkLst>
        </pc:cxnChg>
        <pc:cxnChg chg="del">
          <ac:chgData name="De Cock Jitse" userId="9cc8e242-c866-4cc7-a24e-e9b48782583a" providerId="ADAL" clId="{2518181E-7B8E-4390-B55E-0CCFD3DA6949}" dt="2023-11-05T21:38:58.287" v="3084" actId="478"/>
          <ac:cxnSpMkLst>
            <pc:docMk/>
            <pc:sldMk cId="792021542" sldId="366"/>
            <ac:cxnSpMk id="15" creationId="{A27CCBC7-08FF-5ACF-8F23-7F97E85C5E4A}"/>
          </ac:cxnSpMkLst>
        </pc:cxnChg>
        <pc:cxnChg chg="add mod">
          <ac:chgData name="De Cock Jitse" userId="9cc8e242-c866-4cc7-a24e-e9b48782583a" providerId="ADAL" clId="{2518181E-7B8E-4390-B55E-0CCFD3DA6949}" dt="2023-11-05T21:39:38.282" v="3096" actId="1076"/>
          <ac:cxnSpMkLst>
            <pc:docMk/>
            <pc:sldMk cId="792021542" sldId="366"/>
            <ac:cxnSpMk id="21" creationId="{BC59EB1E-7F14-0280-BCA6-9B4398EC7909}"/>
          </ac:cxnSpMkLst>
        </pc:cxnChg>
        <pc:cxnChg chg="del">
          <ac:chgData name="De Cock Jitse" userId="9cc8e242-c866-4cc7-a24e-e9b48782583a" providerId="ADAL" clId="{2518181E-7B8E-4390-B55E-0CCFD3DA6949}" dt="2023-11-05T21:38:53.717" v="3077" actId="478"/>
          <ac:cxnSpMkLst>
            <pc:docMk/>
            <pc:sldMk cId="792021542" sldId="366"/>
            <ac:cxnSpMk id="23" creationId="{51883CD9-DED1-2930-8C28-FDBE23BF61F6}"/>
          </ac:cxnSpMkLst>
        </pc:cxnChg>
        <pc:cxnChg chg="del mod">
          <ac:chgData name="De Cock Jitse" userId="9cc8e242-c866-4cc7-a24e-e9b48782583a" providerId="ADAL" clId="{2518181E-7B8E-4390-B55E-0CCFD3DA6949}" dt="2023-11-05T21:38:54.910" v="3079" actId="478"/>
          <ac:cxnSpMkLst>
            <pc:docMk/>
            <pc:sldMk cId="792021542" sldId="366"/>
            <ac:cxnSpMk id="26" creationId="{EEE73610-8163-52A5-F67C-12F1E7012249}"/>
          </ac:cxnSpMkLst>
        </pc:cxnChg>
        <pc:cxnChg chg="del">
          <ac:chgData name="De Cock Jitse" userId="9cc8e242-c866-4cc7-a24e-e9b48782583a" providerId="ADAL" clId="{2518181E-7B8E-4390-B55E-0CCFD3DA6949}" dt="2023-11-05T21:38:54.123" v="3078" actId="478"/>
          <ac:cxnSpMkLst>
            <pc:docMk/>
            <pc:sldMk cId="792021542" sldId="366"/>
            <ac:cxnSpMk id="29" creationId="{73BDF0D2-F7F2-32DA-799D-C707E9023851}"/>
          </ac:cxnSpMkLst>
        </pc:cxnChg>
        <pc:cxnChg chg="del">
          <ac:chgData name="De Cock Jitse" userId="9cc8e242-c866-4cc7-a24e-e9b48782583a" providerId="ADAL" clId="{2518181E-7B8E-4390-B55E-0CCFD3DA6949}" dt="2023-11-05T21:38:52.683" v="3076" actId="478"/>
          <ac:cxnSpMkLst>
            <pc:docMk/>
            <pc:sldMk cId="792021542" sldId="366"/>
            <ac:cxnSpMk id="30" creationId="{3E214088-38B3-F686-220F-9CF9AD421220}"/>
          </ac:cxnSpMkLst>
        </pc:cxnChg>
        <pc:cxnChg chg="add mod">
          <ac:chgData name="De Cock Jitse" userId="9cc8e242-c866-4cc7-a24e-e9b48782583a" providerId="ADAL" clId="{2518181E-7B8E-4390-B55E-0CCFD3DA6949}" dt="2023-11-06T22:48:48.784" v="5547"/>
          <ac:cxnSpMkLst>
            <pc:docMk/>
            <pc:sldMk cId="792021542" sldId="366"/>
            <ac:cxnSpMk id="39" creationId="{EC691AB8-447A-60DC-7E08-B380FF9F0BA7}"/>
          </ac:cxnSpMkLst>
        </pc:cxnChg>
        <pc:cxnChg chg="add mod">
          <ac:chgData name="De Cock Jitse" userId="9cc8e242-c866-4cc7-a24e-e9b48782583a" providerId="ADAL" clId="{2518181E-7B8E-4390-B55E-0CCFD3DA6949}" dt="2023-11-06T22:48:48.784" v="5547"/>
          <ac:cxnSpMkLst>
            <pc:docMk/>
            <pc:sldMk cId="792021542" sldId="366"/>
            <ac:cxnSpMk id="40" creationId="{7A20B58E-8189-2647-1F25-AF736169B853}"/>
          </ac:cxnSpMkLst>
        </pc:cxnChg>
        <pc:cxnChg chg="add mod">
          <ac:chgData name="De Cock Jitse" userId="9cc8e242-c866-4cc7-a24e-e9b48782583a" providerId="ADAL" clId="{2518181E-7B8E-4390-B55E-0CCFD3DA6949}" dt="2023-11-06T22:48:48.784" v="5547"/>
          <ac:cxnSpMkLst>
            <pc:docMk/>
            <pc:sldMk cId="792021542" sldId="366"/>
            <ac:cxnSpMk id="41" creationId="{B2EDEA3E-2A6E-8762-E72B-27290040D92B}"/>
          </ac:cxnSpMkLst>
        </pc:cxnChg>
        <pc:cxnChg chg="add mod">
          <ac:chgData name="De Cock Jitse" userId="9cc8e242-c866-4cc7-a24e-e9b48782583a" providerId="ADAL" clId="{2518181E-7B8E-4390-B55E-0CCFD3DA6949}" dt="2023-11-06T22:48:48.784" v="5547"/>
          <ac:cxnSpMkLst>
            <pc:docMk/>
            <pc:sldMk cId="792021542" sldId="366"/>
            <ac:cxnSpMk id="42" creationId="{70503AD4-D1D6-AC59-F8F6-B03C00771A3E}"/>
          </ac:cxnSpMkLst>
        </pc:cxnChg>
        <pc:cxnChg chg="add mod">
          <ac:chgData name="De Cock Jitse" userId="9cc8e242-c866-4cc7-a24e-e9b48782583a" providerId="ADAL" clId="{2518181E-7B8E-4390-B55E-0CCFD3DA6949}" dt="2023-11-06T22:48:48.784" v="5547"/>
          <ac:cxnSpMkLst>
            <pc:docMk/>
            <pc:sldMk cId="792021542" sldId="366"/>
            <ac:cxnSpMk id="43" creationId="{322388AE-7E13-0267-46F1-C8479787C9B9}"/>
          </ac:cxnSpMkLst>
        </pc:cxnChg>
        <pc:cxnChg chg="add mod">
          <ac:chgData name="De Cock Jitse" userId="9cc8e242-c866-4cc7-a24e-e9b48782583a" providerId="ADAL" clId="{2518181E-7B8E-4390-B55E-0CCFD3DA6949}" dt="2023-11-06T22:48:48.784" v="5547"/>
          <ac:cxnSpMkLst>
            <pc:docMk/>
            <pc:sldMk cId="792021542" sldId="366"/>
            <ac:cxnSpMk id="982" creationId="{E281A94D-775F-431A-082F-720611F19B4C}"/>
          </ac:cxnSpMkLst>
        </pc:cxnChg>
        <pc:cxnChg chg="add mod">
          <ac:chgData name="De Cock Jitse" userId="9cc8e242-c866-4cc7-a24e-e9b48782583a" providerId="ADAL" clId="{2518181E-7B8E-4390-B55E-0CCFD3DA6949}" dt="2023-11-06T22:48:48.784" v="5547"/>
          <ac:cxnSpMkLst>
            <pc:docMk/>
            <pc:sldMk cId="792021542" sldId="366"/>
            <ac:cxnSpMk id="983" creationId="{45E40031-7267-AB99-1A34-3914F938617E}"/>
          </ac:cxnSpMkLst>
        </pc:cxnChg>
        <pc:cxnChg chg="add mod">
          <ac:chgData name="De Cock Jitse" userId="9cc8e242-c866-4cc7-a24e-e9b48782583a" providerId="ADAL" clId="{2518181E-7B8E-4390-B55E-0CCFD3DA6949}" dt="2023-11-06T22:48:48.784" v="5547"/>
          <ac:cxnSpMkLst>
            <pc:docMk/>
            <pc:sldMk cId="792021542" sldId="366"/>
            <ac:cxnSpMk id="984" creationId="{F93560AB-EA7F-20D0-0AE4-0D02D2F09B97}"/>
          </ac:cxnSpMkLst>
        </pc:cxnChg>
        <pc:cxnChg chg="add mod">
          <ac:chgData name="De Cock Jitse" userId="9cc8e242-c866-4cc7-a24e-e9b48782583a" providerId="ADAL" clId="{2518181E-7B8E-4390-B55E-0CCFD3DA6949}" dt="2023-11-06T22:48:48.784" v="5547"/>
          <ac:cxnSpMkLst>
            <pc:docMk/>
            <pc:sldMk cId="792021542" sldId="366"/>
            <ac:cxnSpMk id="985" creationId="{04265113-E17B-F8D4-611F-C0D3DB9AFB31}"/>
          </ac:cxnSpMkLst>
        </pc:cxnChg>
        <pc:cxnChg chg="add mod">
          <ac:chgData name="De Cock Jitse" userId="9cc8e242-c866-4cc7-a24e-e9b48782583a" providerId="ADAL" clId="{2518181E-7B8E-4390-B55E-0CCFD3DA6949}" dt="2023-11-06T22:48:48.784" v="5547"/>
          <ac:cxnSpMkLst>
            <pc:docMk/>
            <pc:sldMk cId="792021542" sldId="366"/>
            <ac:cxnSpMk id="986" creationId="{E06456BD-D540-0625-5535-A9B0A89852B3}"/>
          </ac:cxnSpMkLst>
        </pc:cxnChg>
        <pc:cxnChg chg="add mod">
          <ac:chgData name="De Cock Jitse" userId="9cc8e242-c866-4cc7-a24e-e9b48782583a" providerId="ADAL" clId="{2518181E-7B8E-4390-B55E-0CCFD3DA6949}" dt="2023-11-06T22:48:48.784" v="5547"/>
          <ac:cxnSpMkLst>
            <pc:docMk/>
            <pc:sldMk cId="792021542" sldId="366"/>
            <ac:cxnSpMk id="987" creationId="{22F4F29F-1DEC-2BD2-94F8-7E2A1D83E7FF}"/>
          </ac:cxnSpMkLst>
        </pc:cxnChg>
        <pc:cxnChg chg="add mod">
          <ac:chgData name="De Cock Jitse" userId="9cc8e242-c866-4cc7-a24e-e9b48782583a" providerId="ADAL" clId="{2518181E-7B8E-4390-B55E-0CCFD3DA6949}" dt="2023-11-06T22:48:48.784" v="5547"/>
          <ac:cxnSpMkLst>
            <pc:docMk/>
            <pc:sldMk cId="792021542" sldId="366"/>
            <ac:cxnSpMk id="988" creationId="{B6459B89-0B51-3267-A772-0284D88712B7}"/>
          </ac:cxnSpMkLst>
        </pc:cxnChg>
        <pc:cxnChg chg="add mod">
          <ac:chgData name="De Cock Jitse" userId="9cc8e242-c866-4cc7-a24e-e9b48782583a" providerId="ADAL" clId="{2518181E-7B8E-4390-B55E-0CCFD3DA6949}" dt="2023-11-06T22:48:48.784" v="5547"/>
          <ac:cxnSpMkLst>
            <pc:docMk/>
            <pc:sldMk cId="792021542" sldId="366"/>
            <ac:cxnSpMk id="989" creationId="{FC003725-1BD4-C690-DDCA-34E0829B9E11}"/>
          </ac:cxnSpMkLst>
        </pc:cxnChg>
        <pc:cxnChg chg="add mod">
          <ac:chgData name="De Cock Jitse" userId="9cc8e242-c866-4cc7-a24e-e9b48782583a" providerId="ADAL" clId="{2518181E-7B8E-4390-B55E-0CCFD3DA6949}" dt="2023-11-06T22:48:48.784" v="5547"/>
          <ac:cxnSpMkLst>
            <pc:docMk/>
            <pc:sldMk cId="792021542" sldId="366"/>
            <ac:cxnSpMk id="990" creationId="{CE2197E9-D088-0112-ADE0-438584359747}"/>
          </ac:cxnSpMkLst>
        </pc:cxnChg>
        <pc:cxnChg chg="add mod">
          <ac:chgData name="De Cock Jitse" userId="9cc8e242-c866-4cc7-a24e-e9b48782583a" providerId="ADAL" clId="{2518181E-7B8E-4390-B55E-0CCFD3DA6949}" dt="2023-11-06T22:48:48.784" v="5547"/>
          <ac:cxnSpMkLst>
            <pc:docMk/>
            <pc:sldMk cId="792021542" sldId="366"/>
            <ac:cxnSpMk id="991" creationId="{52F6BB37-BDE1-6C31-426D-A8BF01C701F9}"/>
          </ac:cxnSpMkLst>
        </pc:cxnChg>
        <pc:cxnChg chg="add mod">
          <ac:chgData name="De Cock Jitse" userId="9cc8e242-c866-4cc7-a24e-e9b48782583a" providerId="ADAL" clId="{2518181E-7B8E-4390-B55E-0CCFD3DA6949}" dt="2023-11-06T22:48:48.784" v="5547"/>
          <ac:cxnSpMkLst>
            <pc:docMk/>
            <pc:sldMk cId="792021542" sldId="366"/>
            <ac:cxnSpMk id="992" creationId="{63F38095-C99E-06F7-7055-3E19AEDA67D7}"/>
          </ac:cxnSpMkLst>
        </pc:cxnChg>
        <pc:cxnChg chg="add mod">
          <ac:chgData name="De Cock Jitse" userId="9cc8e242-c866-4cc7-a24e-e9b48782583a" providerId="ADAL" clId="{2518181E-7B8E-4390-B55E-0CCFD3DA6949}" dt="2023-11-06T22:48:48.784" v="5547"/>
          <ac:cxnSpMkLst>
            <pc:docMk/>
            <pc:sldMk cId="792021542" sldId="366"/>
            <ac:cxnSpMk id="993" creationId="{C3CA3205-B3D5-096F-8C25-1AE616BB5ED6}"/>
          </ac:cxnSpMkLst>
        </pc:cxnChg>
        <pc:cxnChg chg="add mod">
          <ac:chgData name="De Cock Jitse" userId="9cc8e242-c866-4cc7-a24e-e9b48782583a" providerId="ADAL" clId="{2518181E-7B8E-4390-B55E-0CCFD3DA6949}" dt="2023-11-06T22:52:55.039" v="5567" actId="14100"/>
          <ac:cxnSpMkLst>
            <pc:docMk/>
            <pc:sldMk cId="792021542" sldId="366"/>
            <ac:cxnSpMk id="997" creationId="{5AD4482B-B4D3-1E07-FD6E-6685B9E8B402}"/>
          </ac:cxnSpMkLst>
        </pc:cxnChg>
        <pc:cxnChg chg="add mod">
          <ac:chgData name="De Cock Jitse" userId="9cc8e242-c866-4cc7-a24e-e9b48782583a" providerId="ADAL" clId="{2518181E-7B8E-4390-B55E-0CCFD3DA6949}" dt="2023-11-06T22:53:01.486" v="5570" actId="14100"/>
          <ac:cxnSpMkLst>
            <pc:docMk/>
            <pc:sldMk cId="792021542" sldId="366"/>
            <ac:cxnSpMk id="1001" creationId="{F79216B4-9A87-321E-8FE7-9F621FFE8AF3}"/>
          </ac:cxnSpMkLst>
        </pc:cxnChg>
      </pc:sldChg>
      <pc:sldChg chg="addSp delSp modSp add mod addCm modCm">
        <pc:chgData name="De Cock Jitse" userId="9cc8e242-c866-4cc7-a24e-e9b48782583a" providerId="ADAL" clId="{2518181E-7B8E-4390-B55E-0CCFD3DA6949}" dt="2023-11-06T23:01:28.312" v="5898" actId="20577"/>
        <pc:sldMkLst>
          <pc:docMk/>
          <pc:sldMk cId="3593450392" sldId="367"/>
        </pc:sldMkLst>
        <pc:spChg chg="mod">
          <ac:chgData name="De Cock Jitse" userId="9cc8e242-c866-4cc7-a24e-e9b48782583a" providerId="ADAL" clId="{2518181E-7B8E-4390-B55E-0CCFD3DA6949}" dt="2023-11-06T22:58:32.808" v="5885" actId="20577"/>
          <ac:spMkLst>
            <pc:docMk/>
            <pc:sldMk cId="3593450392" sldId="367"/>
            <ac:spMk id="3" creationId="{30E738E4-57C8-D0E2-D2F4-1F5534EFA6C1}"/>
          </ac:spMkLst>
        </pc:spChg>
        <pc:spChg chg="mod">
          <ac:chgData name="De Cock Jitse" userId="9cc8e242-c866-4cc7-a24e-e9b48782583a" providerId="ADAL" clId="{2518181E-7B8E-4390-B55E-0CCFD3DA6949}" dt="2023-11-06T22:48:55.506" v="5549"/>
          <ac:spMkLst>
            <pc:docMk/>
            <pc:sldMk cId="3593450392" sldId="367"/>
            <ac:spMk id="6" creationId="{157141C3-908E-98C2-9509-C61BC614276A}"/>
          </ac:spMkLst>
        </pc:spChg>
        <pc:spChg chg="mod">
          <ac:chgData name="De Cock Jitse" userId="9cc8e242-c866-4cc7-a24e-e9b48782583a" providerId="ADAL" clId="{2518181E-7B8E-4390-B55E-0CCFD3DA6949}" dt="2023-11-06T22:58:48.381" v="5887" actId="207"/>
          <ac:spMkLst>
            <pc:docMk/>
            <pc:sldMk cId="3593450392" sldId="367"/>
            <ac:spMk id="7" creationId="{84E71816-E0AB-4CA8-A888-29AD45FE3AC8}"/>
          </ac:spMkLst>
        </pc:spChg>
        <pc:spChg chg="mod">
          <ac:chgData name="De Cock Jitse" userId="9cc8e242-c866-4cc7-a24e-e9b48782583a" providerId="ADAL" clId="{2518181E-7B8E-4390-B55E-0CCFD3DA6949}" dt="2023-11-05T21:56:19.766" v="3589" actId="20577"/>
          <ac:spMkLst>
            <pc:docMk/>
            <pc:sldMk cId="3593450392" sldId="367"/>
            <ac:spMk id="10" creationId="{30B85FB2-06D6-990F-FDED-4410780022E8}"/>
          </ac:spMkLst>
        </pc:spChg>
        <pc:spChg chg="mod">
          <ac:chgData name="De Cock Jitse" userId="9cc8e242-c866-4cc7-a24e-e9b48782583a" providerId="ADAL" clId="{2518181E-7B8E-4390-B55E-0CCFD3DA6949}" dt="2023-11-05T21:56:12.969" v="3572" actId="20577"/>
          <ac:spMkLst>
            <pc:docMk/>
            <pc:sldMk cId="3593450392" sldId="367"/>
            <ac:spMk id="12" creationId="{A48685E2-E82B-CFFD-6D5E-3A05686E3843}"/>
          </ac:spMkLst>
        </pc:spChg>
        <pc:spChg chg="mod">
          <ac:chgData name="De Cock Jitse" userId="9cc8e242-c866-4cc7-a24e-e9b48782583a" providerId="ADAL" clId="{2518181E-7B8E-4390-B55E-0CCFD3DA6949}" dt="2023-11-06T22:48:55.506" v="5549"/>
          <ac:spMkLst>
            <pc:docMk/>
            <pc:sldMk cId="3593450392" sldId="367"/>
            <ac:spMk id="15" creationId="{B59AC486-B2C4-8F21-B95D-008F7EF60527}"/>
          </ac:spMkLst>
        </pc:spChg>
        <pc:spChg chg="mod">
          <ac:chgData name="De Cock Jitse" userId="9cc8e242-c866-4cc7-a24e-e9b48782583a" providerId="ADAL" clId="{2518181E-7B8E-4390-B55E-0CCFD3DA6949}" dt="2023-11-06T22:48:55.506" v="5549"/>
          <ac:spMkLst>
            <pc:docMk/>
            <pc:sldMk cId="3593450392" sldId="367"/>
            <ac:spMk id="16" creationId="{409B35F4-583A-219B-4AEC-D2768C91E0BC}"/>
          </ac:spMkLst>
        </pc:spChg>
        <pc:spChg chg="mod">
          <ac:chgData name="De Cock Jitse" userId="9cc8e242-c866-4cc7-a24e-e9b48782583a" providerId="ADAL" clId="{2518181E-7B8E-4390-B55E-0CCFD3DA6949}" dt="2023-11-06T22:48:55.506" v="5549"/>
          <ac:spMkLst>
            <pc:docMk/>
            <pc:sldMk cId="3593450392" sldId="367"/>
            <ac:spMk id="18" creationId="{8C0B3308-BE43-9D5A-5D7A-488B290C2C5A}"/>
          </ac:spMkLst>
        </pc:spChg>
        <pc:spChg chg="mod">
          <ac:chgData name="De Cock Jitse" userId="9cc8e242-c866-4cc7-a24e-e9b48782583a" providerId="ADAL" clId="{2518181E-7B8E-4390-B55E-0CCFD3DA6949}" dt="2023-11-06T22:48:55.506" v="5549"/>
          <ac:spMkLst>
            <pc:docMk/>
            <pc:sldMk cId="3593450392" sldId="367"/>
            <ac:spMk id="19" creationId="{32C28FFA-DF9B-9F6E-B047-DAEE098720BD}"/>
          </ac:spMkLst>
        </pc:spChg>
        <pc:spChg chg="add mod">
          <ac:chgData name="De Cock Jitse" userId="9cc8e242-c866-4cc7-a24e-e9b48782583a" providerId="ADAL" clId="{2518181E-7B8E-4390-B55E-0CCFD3DA6949}" dt="2023-11-06T23:01:28.312" v="5898" actId="20577"/>
          <ac:spMkLst>
            <pc:docMk/>
            <pc:sldMk cId="3593450392" sldId="367"/>
            <ac:spMk id="21" creationId="{609C98FF-11E8-CDD5-9BFB-45ADB5DDA744}"/>
          </ac:spMkLst>
        </pc:spChg>
        <pc:spChg chg="mod">
          <ac:chgData name="De Cock Jitse" userId="9cc8e242-c866-4cc7-a24e-e9b48782583a" providerId="ADAL" clId="{2518181E-7B8E-4390-B55E-0CCFD3DA6949}" dt="2023-11-06T22:48:55.506" v="5549"/>
          <ac:spMkLst>
            <pc:docMk/>
            <pc:sldMk cId="3593450392" sldId="367"/>
            <ac:spMk id="22" creationId="{69B4174F-BC4E-5232-3A5F-2C7C44450F88}"/>
          </ac:spMkLst>
        </pc:spChg>
        <pc:spChg chg="mod">
          <ac:chgData name="De Cock Jitse" userId="9cc8e242-c866-4cc7-a24e-e9b48782583a" providerId="ADAL" clId="{2518181E-7B8E-4390-B55E-0CCFD3DA6949}" dt="2023-11-06T22:58:51.190" v="5888" actId="207"/>
          <ac:spMkLst>
            <pc:docMk/>
            <pc:sldMk cId="3593450392" sldId="367"/>
            <ac:spMk id="23" creationId="{25764DC3-337E-720F-55A4-5B6AECA2BC46}"/>
          </ac:spMkLst>
        </pc:spChg>
        <pc:spChg chg="mod">
          <ac:chgData name="De Cock Jitse" userId="9cc8e242-c866-4cc7-a24e-e9b48782583a" providerId="ADAL" clId="{2518181E-7B8E-4390-B55E-0CCFD3DA6949}" dt="2023-11-06T22:48:55.506" v="5549"/>
          <ac:spMkLst>
            <pc:docMk/>
            <pc:sldMk cId="3593450392" sldId="367"/>
            <ac:spMk id="25" creationId="{E980A17B-548A-01BA-97CB-BF11A20B535A}"/>
          </ac:spMkLst>
        </pc:spChg>
        <pc:spChg chg="mod">
          <ac:chgData name="De Cock Jitse" userId="9cc8e242-c866-4cc7-a24e-e9b48782583a" providerId="ADAL" clId="{2518181E-7B8E-4390-B55E-0CCFD3DA6949}" dt="2023-11-06T22:58:53.840" v="5889" actId="207"/>
          <ac:spMkLst>
            <pc:docMk/>
            <pc:sldMk cId="3593450392" sldId="367"/>
            <ac:spMk id="27" creationId="{B582B74B-D8E0-10BC-A4BA-9536F6FF47CB}"/>
          </ac:spMkLst>
        </pc:spChg>
        <pc:spChg chg="mod">
          <ac:chgData name="De Cock Jitse" userId="9cc8e242-c866-4cc7-a24e-e9b48782583a" providerId="ADAL" clId="{2518181E-7B8E-4390-B55E-0CCFD3DA6949}" dt="2023-11-06T22:48:55.506" v="5549"/>
          <ac:spMkLst>
            <pc:docMk/>
            <pc:sldMk cId="3593450392" sldId="367"/>
            <ac:spMk id="29" creationId="{2139E6B3-0A4A-02D9-E1CA-5BA659F1ED9A}"/>
          </ac:spMkLst>
        </pc:spChg>
        <pc:spChg chg="mod">
          <ac:chgData name="De Cock Jitse" userId="9cc8e242-c866-4cc7-a24e-e9b48782583a" providerId="ADAL" clId="{2518181E-7B8E-4390-B55E-0CCFD3DA6949}" dt="2023-11-06T22:48:55.506" v="5549"/>
          <ac:spMkLst>
            <pc:docMk/>
            <pc:sldMk cId="3593450392" sldId="367"/>
            <ac:spMk id="30" creationId="{99CB6256-0B1C-3B44-2484-E72DB9611EDD}"/>
          </ac:spMkLst>
        </pc:spChg>
        <pc:spChg chg="mod">
          <ac:chgData name="De Cock Jitse" userId="9cc8e242-c866-4cc7-a24e-e9b48782583a" providerId="ADAL" clId="{2518181E-7B8E-4390-B55E-0CCFD3DA6949}" dt="2023-11-06T22:48:55.506" v="5549"/>
          <ac:spMkLst>
            <pc:docMk/>
            <pc:sldMk cId="3593450392" sldId="367"/>
            <ac:spMk id="32" creationId="{A614D07A-82CA-C801-0779-D3B193A1D716}"/>
          </ac:spMkLst>
        </pc:spChg>
        <pc:spChg chg="mod">
          <ac:chgData name="De Cock Jitse" userId="9cc8e242-c866-4cc7-a24e-e9b48782583a" providerId="ADAL" clId="{2518181E-7B8E-4390-B55E-0CCFD3DA6949}" dt="2023-11-06T22:48:55.506" v="5549"/>
          <ac:spMkLst>
            <pc:docMk/>
            <pc:sldMk cId="3593450392" sldId="367"/>
            <ac:spMk id="33" creationId="{CB76933A-E7FE-00D7-13C4-5332401C4755}"/>
          </ac:spMkLst>
        </pc:spChg>
        <pc:spChg chg="mod">
          <ac:chgData name="De Cock Jitse" userId="9cc8e242-c866-4cc7-a24e-e9b48782583a" providerId="ADAL" clId="{2518181E-7B8E-4390-B55E-0CCFD3DA6949}" dt="2023-11-06T22:48:55.506" v="5549"/>
          <ac:spMkLst>
            <pc:docMk/>
            <pc:sldMk cId="3593450392" sldId="367"/>
            <ac:spMk id="35" creationId="{2837A77E-3B0D-6353-27B6-6FA7B38E7722}"/>
          </ac:spMkLst>
        </pc:spChg>
        <pc:spChg chg="mod">
          <ac:chgData name="De Cock Jitse" userId="9cc8e242-c866-4cc7-a24e-e9b48782583a" providerId="ADAL" clId="{2518181E-7B8E-4390-B55E-0CCFD3DA6949}" dt="2023-11-06T22:48:55.506" v="5549"/>
          <ac:spMkLst>
            <pc:docMk/>
            <pc:sldMk cId="3593450392" sldId="367"/>
            <ac:spMk id="36" creationId="{39118FFC-8A03-65D0-B9C2-3518F6240505}"/>
          </ac:spMkLst>
        </pc:spChg>
        <pc:spChg chg="mod">
          <ac:chgData name="De Cock Jitse" userId="9cc8e242-c866-4cc7-a24e-e9b48782583a" providerId="ADAL" clId="{2518181E-7B8E-4390-B55E-0CCFD3DA6949}" dt="2023-11-06T22:48:55.506" v="5549"/>
          <ac:spMkLst>
            <pc:docMk/>
            <pc:sldMk cId="3593450392" sldId="367"/>
            <ac:spMk id="43" creationId="{6110ECB6-476B-87AF-F897-0B003C4606FC}"/>
          </ac:spMkLst>
        </pc:spChg>
        <pc:spChg chg="mod">
          <ac:chgData name="De Cock Jitse" userId="9cc8e242-c866-4cc7-a24e-e9b48782583a" providerId="ADAL" clId="{2518181E-7B8E-4390-B55E-0CCFD3DA6949}" dt="2023-11-06T22:48:55.506" v="5549"/>
          <ac:spMkLst>
            <pc:docMk/>
            <pc:sldMk cId="3593450392" sldId="367"/>
            <ac:spMk id="44" creationId="{C43F3D73-7689-BB1F-F495-556CFF2F4048}"/>
          </ac:spMkLst>
        </pc:spChg>
        <pc:spChg chg="mod">
          <ac:chgData name="De Cock Jitse" userId="9cc8e242-c866-4cc7-a24e-e9b48782583a" providerId="ADAL" clId="{2518181E-7B8E-4390-B55E-0CCFD3DA6949}" dt="2023-11-06T22:48:55.506" v="5549"/>
          <ac:spMkLst>
            <pc:docMk/>
            <pc:sldMk cId="3593450392" sldId="367"/>
            <ac:spMk id="46" creationId="{B318CA50-B0DB-045D-96BB-C242A97EBC9C}"/>
          </ac:spMkLst>
        </pc:spChg>
        <pc:spChg chg="mod">
          <ac:chgData name="De Cock Jitse" userId="9cc8e242-c866-4cc7-a24e-e9b48782583a" providerId="ADAL" clId="{2518181E-7B8E-4390-B55E-0CCFD3DA6949}" dt="2023-11-06T22:48:55.506" v="5549"/>
          <ac:spMkLst>
            <pc:docMk/>
            <pc:sldMk cId="3593450392" sldId="367"/>
            <ac:spMk id="47" creationId="{47FB56AA-2920-3070-FDBB-BD9C73995B1D}"/>
          </ac:spMkLst>
        </pc:spChg>
        <pc:spChg chg="mod">
          <ac:chgData name="De Cock Jitse" userId="9cc8e242-c866-4cc7-a24e-e9b48782583a" providerId="ADAL" clId="{2518181E-7B8E-4390-B55E-0CCFD3DA6949}" dt="2023-11-06T22:48:55.506" v="5549"/>
          <ac:spMkLst>
            <pc:docMk/>
            <pc:sldMk cId="3593450392" sldId="367"/>
            <ac:spMk id="49" creationId="{019DFE3D-82E7-1D1F-86F7-AAB34773F9ED}"/>
          </ac:spMkLst>
        </pc:spChg>
        <pc:spChg chg="mod">
          <ac:chgData name="De Cock Jitse" userId="9cc8e242-c866-4cc7-a24e-e9b48782583a" providerId="ADAL" clId="{2518181E-7B8E-4390-B55E-0CCFD3DA6949}" dt="2023-11-06T22:48:55.506" v="5549"/>
          <ac:spMkLst>
            <pc:docMk/>
            <pc:sldMk cId="3593450392" sldId="367"/>
            <ac:spMk id="50" creationId="{05083064-6987-412A-3331-4F9419ED5309}"/>
          </ac:spMkLst>
        </pc:spChg>
        <pc:spChg chg="mod">
          <ac:chgData name="De Cock Jitse" userId="9cc8e242-c866-4cc7-a24e-e9b48782583a" providerId="ADAL" clId="{2518181E-7B8E-4390-B55E-0CCFD3DA6949}" dt="2023-11-06T22:48:55.506" v="5549"/>
          <ac:spMkLst>
            <pc:docMk/>
            <pc:sldMk cId="3593450392" sldId="367"/>
            <ac:spMk id="52" creationId="{06D0CD01-B813-CBD2-F7C5-8F2486274BE6}"/>
          </ac:spMkLst>
        </pc:spChg>
        <pc:spChg chg="mod">
          <ac:chgData name="De Cock Jitse" userId="9cc8e242-c866-4cc7-a24e-e9b48782583a" providerId="ADAL" clId="{2518181E-7B8E-4390-B55E-0CCFD3DA6949}" dt="2023-11-06T22:48:55.506" v="5549"/>
          <ac:spMkLst>
            <pc:docMk/>
            <pc:sldMk cId="3593450392" sldId="367"/>
            <ac:spMk id="53" creationId="{408E716C-3340-3B9B-06D7-CA435F921CF6}"/>
          </ac:spMkLst>
        </pc:spChg>
        <pc:spChg chg="mod">
          <ac:chgData name="De Cock Jitse" userId="9cc8e242-c866-4cc7-a24e-e9b48782583a" providerId="ADAL" clId="{2518181E-7B8E-4390-B55E-0CCFD3DA6949}" dt="2023-11-06T22:48:55.506" v="5549"/>
          <ac:spMkLst>
            <pc:docMk/>
            <pc:sldMk cId="3593450392" sldId="367"/>
            <ac:spMk id="55" creationId="{17775959-2CC9-D2F3-E9D9-B1974C978A0B}"/>
          </ac:spMkLst>
        </pc:spChg>
        <pc:spChg chg="mod">
          <ac:chgData name="De Cock Jitse" userId="9cc8e242-c866-4cc7-a24e-e9b48782583a" providerId="ADAL" clId="{2518181E-7B8E-4390-B55E-0CCFD3DA6949}" dt="2023-11-06T22:48:55.506" v="5549"/>
          <ac:spMkLst>
            <pc:docMk/>
            <pc:sldMk cId="3593450392" sldId="367"/>
            <ac:spMk id="56" creationId="{3849CFFA-FA05-0FE5-1365-FE7EACB2D3A9}"/>
          </ac:spMkLst>
        </pc:spChg>
        <pc:spChg chg="mod">
          <ac:chgData name="De Cock Jitse" userId="9cc8e242-c866-4cc7-a24e-e9b48782583a" providerId="ADAL" clId="{2518181E-7B8E-4390-B55E-0CCFD3DA6949}" dt="2023-11-06T22:48:55.506" v="5549"/>
          <ac:spMkLst>
            <pc:docMk/>
            <pc:sldMk cId="3593450392" sldId="367"/>
            <ac:spMk id="58" creationId="{496B62A7-71C2-ADB3-CC5A-B4BF89384126}"/>
          </ac:spMkLst>
        </pc:spChg>
        <pc:spChg chg="mod">
          <ac:chgData name="De Cock Jitse" userId="9cc8e242-c866-4cc7-a24e-e9b48782583a" providerId="ADAL" clId="{2518181E-7B8E-4390-B55E-0CCFD3DA6949}" dt="2023-11-06T22:48:55.506" v="5549"/>
          <ac:spMkLst>
            <pc:docMk/>
            <pc:sldMk cId="3593450392" sldId="367"/>
            <ac:spMk id="59" creationId="{4AF61C52-8A75-B806-BFB9-123310D401D9}"/>
          </ac:spMkLst>
        </pc:spChg>
        <pc:spChg chg="mod">
          <ac:chgData name="De Cock Jitse" userId="9cc8e242-c866-4cc7-a24e-e9b48782583a" providerId="ADAL" clId="{2518181E-7B8E-4390-B55E-0CCFD3DA6949}" dt="2023-11-06T22:48:55.506" v="5549"/>
          <ac:spMkLst>
            <pc:docMk/>
            <pc:sldMk cId="3593450392" sldId="367"/>
            <ac:spMk id="61" creationId="{F7D8C60A-8B8E-C275-1B17-2F42687F241B}"/>
          </ac:spMkLst>
        </pc:spChg>
        <pc:spChg chg="mod">
          <ac:chgData name="De Cock Jitse" userId="9cc8e242-c866-4cc7-a24e-e9b48782583a" providerId="ADAL" clId="{2518181E-7B8E-4390-B55E-0CCFD3DA6949}" dt="2023-11-06T22:48:55.506" v="5549"/>
          <ac:spMkLst>
            <pc:docMk/>
            <pc:sldMk cId="3593450392" sldId="367"/>
            <ac:spMk id="62" creationId="{F77846FA-C3E7-6A47-2D14-AA26B1908836}"/>
          </ac:spMkLst>
        </pc:spChg>
        <pc:spChg chg="mod">
          <ac:chgData name="De Cock Jitse" userId="9cc8e242-c866-4cc7-a24e-e9b48782583a" providerId="ADAL" clId="{2518181E-7B8E-4390-B55E-0CCFD3DA6949}" dt="2023-11-06T22:48:55.506" v="5549"/>
          <ac:spMkLst>
            <pc:docMk/>
            <pc:sldMk cId="3593450392" sldId="367"/>
            <ac:spMk id="960" creationId="{666400AA-5376-54FA-137E-7232AD536CD0}"/>
          </ac:spMkLst>
        </pc:spChg>
        <pc:spChg chg="mod">
          <ac:chgData name="De Cock Jitse" userId="9cc8e242-c866-4cc7-a24e-e9b48782583a" providerId="ADAL" clId="{2518181E-7B8E-4390-B55E-0CCFD3DA6949}" dt="2023-11-06T22:48:55.506" v="5549"/>
          <ac:spMkLst>
            <pc:docMk/>
            <pc:sldMk cId="3593450392" sldId="367"/>
            <ac:spMk id="961" creationId="{F0624487-A6C3-B57A-7FB4-788791328E3F}"/>
          </ac:spMkLst>
        </pc:spChg>
        <pc:spChg chg="mod">
          <ac:chgData name="De Cock Jitse" userId="9cc8e242-c866-4cc7-a24e-e9b48782583a" providerId="ADAL" clId="{2518181E-7B8E-4390-B55E-0CCFD3DA6949}" dt="2023-11-06T22:48:55.506" v="5549"/>
          <ac:spMkLst>
            <pc:docMk/>
            <pc:sldMk cId="3593450392" sldId="367"/>
            <ac:spMk id="963" creationId="{533190B0-0457-63EE-788B-BC97992F96DE}"/>
          </ac:spMkLst>
        </pc:spChg>
        <pc:spChg chg="mod">
          <ac:chgData name="De Cock Jitse" userId="9cc8e242-c866-4cc7-a24e-e9b48782583a" providerId="ADAL" clId="{2518181E-7B8E-4390-B55E-0CCFD3DA6949}" dt="2023-11-06T22:48:55.506" v="5549"/>
          <ac:spMkLst>
            <pc:docMk/>
            <pc:sldMk cId="3593450392" sldId="367"/>
            <ac:spMk id="964" creationId="{9C7DFF67-D21D-A35D-F92B-F3445976EA30}"/>
          </ac:spMkLst>
        </pc:spChg>
        <pc:spChg chg="mod">
          <ac:chgData name="De Cock Jitse" userId="9cc8e242-c866-4cc7-a24e-e9b48782583a" providerId="ADAL" clId="{2518181E-7B8E-4390-B55E-0CCFD3DA6949}" dt="2023-11-06T22:48:55.506" v="5549"/>
          <ac:spMkLst>
            <pc:docMk/>
            <pc:sldMk cId="3593450392" sldId="367"/>
            <ac:spMk id="966" creationId="{F912766B-2896-A0D1-C795-ECA3AAADE8C8}"/>
          </ac:spMkLst>
        </pc:spChg>
        <pc:spChg chg="mod">
          <ac:chgData name="De Cock Jitse" userId="9cc8e242-c866-4cc7-a24e-e9b48782583a" providerId="ADAL" clId="{2518181E-7B8E-4390-B55E-0CCFD3DA6949}" dt="2023-11-06T22:48:55.506" v="5549"/>
          <ac:spMkLst>
            <pc:docMk/>
            <pc:sldMk cId="3593450392" sldId="367"/>
            <ac:spMk id="967" creationId="{1BB7A2C9-45D8-7B8D-B609-D6A1C8A0CFC8}"/>
          </ac:spMkLst>
        </pc:spChg>
        <pc:spChg chg="mod">
          <ac:chgData name="De Cock Jitse" userId="9cc8e242-c866-4cc7-a24e-e9b48782583a" providerId="ADAL" clId="{2518181E-7B8E-4390-B55E-0CCFD3DA6949}" dt="2023-11-06T22:48:55.506" v="5549"/>
          <ac:spMkLst>
            <pc:docMk/>
            <pc:sldMk cId="3593450392" sldId="367"/>
            <ac:spMk id="969" creationId="{08348D7D-D9D0-E5A0-7AEA-ADCF0FD71463}"/>
          </ac:spMkLst>
        </pc:spChg>
        <pc:spChg chg="mod">
          <ac:chgData name="De Cock Jitse" userId="9cc8e242-c866-4cc7-a24e-e9b48782583a" providerId="ADAL" clId="{2518181E-7B8E-4390-B55E-0CCFD3DA6949}" dt="2023-11-06T22:48:55.506" v="5549"/>
          <ac:spMkLst>
            <pc:docMk/>
            <pc:sldMk cId="3593450392" sldId="367"/>
            <ac:spMk id="970" creationId="{45CD90CD-C516-EE17-9C6C-CF40193B94E6}"/>
          </ac:spMkLst>
        </pc:spChg>
        <pc:spChg chg="mod">
          <ac:chgData name="De Cock Jitse" userId="9cc8e242-c866-4cc7-a24e-e9b48782583a" providerId="ADAL" clId="{2518181E-7B8E-4390-B55E-0CCFD3DA6949}" dt="2023-11-06T22:48:55.506" v="5549"/>
          <ac:spMkLst>
            <pc:docMk/>
            <pc:sldMk cId="3593450392" sldId="367"/>
            <ac:spMk id="972" creationId="{8152ED24-7260-74D4-1942-660EACF30B96}"/>
          </ac:spMkLst>
        </pc:spChg>
        <pc:spChg chg="mod">
          <ac:chgData name="De Cock Jitse" userId="9cc8e242-c866-4cc7-a24e-e9b48782583a" providerId="ADAL" clId="{2518181E-7B8E-4390-B55E-0CCFD3DA6949}" dt="2023-11-06T22:48:55.506" v="5549"/>
          <ac:spMkLst>
            <pc:docMk/>
            <pc:sldMk cId="3593450392" sldId="367"/>
            <ac:spMk id="973" creationId="{4A6C076F-5F60-4AED-E7BD-010A0E0FDD05}"/>
          </ac:spMkLst>
        </pc:spChg>
        <pc:spChg chg="mod">
          <ac:chgData name="De Cock Jitse" userId="9cc8e242-c866-4cc7-a24e-e9b48782583a" providerId="ADAL" clId="{2518181E-7B8E-4390-B55E-0CCFD3DA6949}" dt="2023-11-06T22:48:55.506" v="5549"/>
          <ac:spMkLst>
            <pc:docMk/>
            <pc:sldMk cId="3593450392" sldId="367"/>
            <ac:spMk id="975" creationId="{B8F785AC-8065-B85F-8E6E-C4964B4AF259}"/>
          </ac:spMkLst>
        </pc:spChg>
        <pc:spChg chg="mod">
          <ac:chgData name="De Cock Jitse" userId="9cc8e242-c866-4cc7-a24e-e9b48782583a" providerId="ADAL" clId="{2518181E-7B8E-4390-B55E-0CCFD3DA6949}" dt="2023-11-06T22:48:55.506" v="5549"/>
          <ac:spMkLst>
            <pc:docMk/>
            <pc:sldMk cId="3593450392" sldId="367"/>
            <ac:spMk id="976" creationId="{3CC472AD-E944-06AF-F4F0-83C829378236}"/>
          </ac:spMkLst>
        </pc:spChg>
        <pc:spChg chg="mod">
          <ac:chgData name="De Cock Jitse" userId="9cc8e242-c866-4cc7-a24e-e9b48782583a" providerId="ADAL" clId="{2518181E-7B8E-4390-B55E-0CCFD3DA6949}" dt="2023-11-06T22:48:55.506" v="5549"/>
          <ac:spMkLst>
            <pc:docMk/>
            <pc:sldMk cId="3593450392" sldId="367"/>
            <ac:spMk id="978" creationId="{0DE21795-F681-E8F5-59EF-7E3D2BCEB7D9}"/>
          </ac:spMkLst>
        </pc:spChg>
        <pc:spChg chg="mod">
          <ac:chgData name="De Cock Jitse" userId="9cc8e242-c866-4cc7-a24e-e9b48782583a" providerId="ADAL" clId="{2518181E-7B8E-4390-B55E-0CCFD3DA6949}" dt="2023-11-06T22:48:55.506" v="5549"/>
          <ac:spMkLst>
            <pc:docMk/>
            <pc:sldMk cId="3593450392" sldId="367"/>
            <ac:spMk id="979" creationId="{99586166-B880-19EB-CD94-079795DEAD12}"/>
          </ac:spMkLst>
        </pc:spChg>
        <pc:spChg chg="del">
          <ac:chgData name="De Cock Jitse" userId="9cc8e242-c866-4cc7-a24e-e9b48782583a" providerId="ADAL" clId="{2518181E-7B8E-4390-B55E-0CCFD3DA6949}" dt="2023-11-05T21:55:04.814" v="3563" actId="478"/>
          <ac:spMkLst>
            <pc:docMk/>
            <pc:sldMk cId="3593450392" sldId="367"/>
            <ac:spMk id="1016" creationId="{00000000-0000-0000-0000-000000000000}"/>
          </ac:spMkLst>
        </pc:spChg>
        <pc:spChg chg="mod">
          <ac:chgData name="De Cock Jitse" userId="9cc8e242-c866-4cc7-a24e-e9b48782583a" providerId="ADAL" clId="{2518181E-7B8E-4390-B55E-0CCFD3DA6949}" dt="2023-11-05T21:54:47.176" v="3560" actId="20577"/>
          <ac:spMkLst>
            <pc:docMk/>
            <pc:sldMk cId="3593450392" sldId="367"/>
            <ac:spMk id="1151" creationId="{00000000-0000-0000-0000-000000000000}"/>
          </ac:spMkLst>
        </pc:spChg>
        <pc:grpChg chg="add mod">
          <ac:chgData name="De Cock Jitse" userId="9cc8e242-c866-4cc7-a24e-e9b48782583a" providerId="ADAL" clId="{2518181E-7B8E-4390-B55E-0CCFD3DA6949}" dt="2023-11-06T22:48:55.506" v="5549"/>
          <ac:grpSpMkLst>
            <pc:docMk/>
            <pc:sldMk cId="3593450392" sldId="367"/>
            <ac:grpSpMk id="2" creationId="{F64A8068-5614-3473-9B33-5FFC5DE5F9E9}"/>
          </ac:grpSpMkLst>
        </pc:grpChg>
        <pc:grpChg chg="mod">
          <ac:chgData name="De Cock Jitse" userId="9cc8e242-c866-4cc7-a24e-e9b48782583a" providerId="ADAL" clId="{2518181E-7B8E-4390-B55E-0CCFD3DA6949}" dt="2023-11-06T22:58:36.870" v="5886" actId="1076"/>
          <ac:grpSpMkLst>
            <pc:docMk/>
            <pc:sldMk cId="3593450392" sldId="367"/>
            <ac:grpSpMk id="4" creationId="{EF166725-4D33-0271-820C-2620C481211D}"/>
          </ac:grpSpMkLst>
        </pc:grpChg>
        <pc:grpChg chg="mod">
          <ac:chgData name="De Cock Jitse" userId="9cc8e242-c866-4cc7-a24e-e9b48782583a" providerId="ADAL" clId="{2518181E-7B8E-4390-B55E-0CCFD3DA6949}" dt="2023-11-06T22:58:36.870" v="5886" actId="1076"/>
          <ac:grpSpMkLst>
            <pc:docMk/>
            <pc:sldMk cId="3593450392" sldId="367"/>
            <ac:grpSpMk id="5" creationId="{633357B0-0260-F489-5DD5-D8F2C0AA1B35}"/>
          </ac:grpSpMkLst>
        </pc:grpChg>
        <pc:grpChg chg="del">
          <ac:chgData name="De Cock Jitse" userId="9cc8e242-c866-4cc7-a24e-e9b48782583a" providerId="ADAL" clId="{2518181E-7B8E-4390-B55E-0CCFD3DA6949}" dt="2023-11-05T21:54:27.395" v="3549" actId="478"/>
          <ac:grpSpMkLst>
            <pc:docMk/>
            <pc:sldMk cId="3593450392" sldId="367"/>
            <ac:grpSpMk id="7" creationId="{1BF6BC90-F6ED-A0ED-8786-02F867F2B6E9}"/>
          </ac:grpSpMkLst>
        </pc:grpChg>
        <pc:grpChg chg="add mod">
          <ac:chgData name="De Cock Jitse" userId="9cc8e242-c866-4cc7-a24e-e9b48782583a" providerId="ADAL" clId="{2518181E-7B8E-4390-B55E-0CCFD3DA6949}" dt="2023-11-06T22:48:55.506" v="5549"/>
          <ac:grpSpMkLst>
            <pc:docMk/>
            <pc:sldMk cId="3593450392" sldId="367"/>
            <ac:grpSpMk id="8" creationId="{89588F1E-074D-724F-EA94-EF06E82952B2}"/>
          </ac:grpSpMkLst>
        </pc:grpChg>
        <pc:grpChg chg="add mod">
          <ac:chgData name="De Cock Jitse" userId="9cc8e242-c866-4cc7-a24e-e9b48782583a" providerId="ADAL" clId="{2518181E-7B8E-4390-B55E-0CCFD3DA6949}" dt="2023-11-06T22:48:55.506" v="5549"/>
          <ac:grpSpMkLst>
            <pc:docMk/>
            <pc:sldMk cId="3593450392" sldId="367"/>
            <ac:grpSpMk id="17" creationId="{B467B7F3-6401-F48B-0CBB-E24C99021018}"/>
          </ac:grpSpMkLst>
        </pc:grpChg>
        <pc:grpChg chg="del">
          <ac:chgData name="De Cock Jitse" userId="9cc8e242-c866-4cc7-a24e-e9b48782583a" providerId="ADAL" clId="{2518181E-7B8E-4390-B55E-0CCFD3DA6949}" dt="2023-11-05T21:54:26.494" v="3548" actId="478"/>
          <ac:grpSpMkLst>
            <pc:docMk/>
            <pc:sldMk cId="3593450392" sldId="367"/>
            <ac:grpSpMk id="18" creationId="{AFDA9B2F-0CD8-1E45-05E0-433E11B84699}"/>
          </ac:grpSpMkLst>
        </pc:grpChg>
        <pc:grpChg chg="add mod">
          <ac:chgData name="De Cock Jitse" userId="9cc8e242-c866-4cc7-a24e-e9b48782583a" providerId="ADAL" clId="{2518181E-7B8E-4390-B55E-0CCFD3DA6949}" dt="2023-11-06T22:48:55.506" v="5549"/>
          <ac:grpSpMkLst>
            <pc:docMk/>
            <pc:sldMk cId="3593450392" sldId="367"/>
            <ac:grpSpMk id="20" creationId="{5FEFA166-DDF1-82EB-EB52-F0D4AF3F5A7C}"/>
          </ac:grpSpMkLst>
        </pc:grpChg>
        <pc:grpChg chg="add mod">
          <ac:chgData name="De Cock Jitse" userId="9cc8e242-c866-4cc7-a24e-e9b48782583a" providerId="ADAL" clId="{2518181E-7B8E-4390-B55E-0CCFD3DA6949}" dt="2023-11-06T22:48:55.506" v="5549"/>
          <ac:grpSpMkLst>
            <pc:docMk/>
            <pc:sldMk cId="3593450392" sldId="367"/>
            <ac:grpSpMk id="24" creationId="{307E8DE5-20A8-6EC5-C038-4AA0ADFED8A6}"/>
          </ac:grpSpMkLst>
        </pc:grpChg>
        <pc:grpChg chg="add mod">
          <ac:chgData name="De Cock Jitse" userId="9cc8e242-c866-4cc7-a24e-e9b48782583a" providerId="ADAL" clId="{2518181E-7B8E-4390-B55E-0CCFD3DA6949}" dt="2023-11-06T22:48:55.506" v="5549"/>
          <ac:grpSpMkLst>
            <pc:docMk/>
            <pc:sldMk cId="3593450392" sldId="367"/>
            <ac:grpSpMk id="28" creationId="{37D0F950-31CD-5FB9-B2B1-FB1DAB793556}"/>
          </ac:grpSpMkLst>
        </pc:grpChg>
        <pc:grpChg chg="add mod">
          <ac:chgData name="De Cock Jitse" userId="9cc8e242-c866-4cc7-a24e-e9b48782583a" providerId="ADAL" clId="{2518181E-7B8E-4390-B55E-0CCFD3DA6949}" dt="2023-11-06T22:48:55.506" v="5549"/>
          <ac:grpSpMkLst>
            <pc:docMk/>
            <pc:sldMk cId="3593450392" sldId="367"/>
            <ac:grpSpMk id="31" creationId="{2B269AF1-00A0-9459-8B8C-0B7413141A4B}"/>
          </ac:grpSpMkLst>
        </pc:grpChg>
        <pc:grpChg chg="del">
          <ac:chgData name="De Cock Jitse" userId="9cc8e242-c866-4cc7-a24e-e9b48782583a" providerId="ADAL" clId="{2518181E-7B8E-4390-B55E-0CCFD3DA6949}" dt="2023-11-05T21:54:26.494" v="3548" actId="478"/>
          <ac:grpSpMkLst>
            <pc:docMk/>
            <pc:sldMk cId="3593450392" sldId="367"/>
            <ac:grpSpMk id="31" creationId="{800CBF2F-43F7-4537-8E07-57C597B10641}"/>
          </ac:grpSpMkLst>
        </pc:grpChg>
        <pc:grpChg chg="add mod">
          <ac:chgData name="De Cock Jitse" userId="9cc8e242-c866-4cc7-a24e-e9b48782583a" providerId="ADAL" clId="{2518181E-7B8E-4390-B55E-0CCFD3DA6949}" dt="2023-11-06T22:48:55.506" v="5549"/>
          <ac:grpSpMkLst>
            <pc:docMk/>
            <pc:sldMk cId="3593450392" sldId="367"/>
            <ac:grpSpMk id="34" creationId="{B87645A3-18DC-AB25-BC3D-6D75D67BD34C}"/>
          </ac:grpSpMkLst>
        </pc:grpChg>
        <pc:grpChg chg="add mod">
          <ac:chgData name="De Cock Jitse" userId="9cc8e242-c866-4cc7-a24e-e9b48782583a" providerId="ADAL" clId="{2518181E-7B8E-4390-B55E-0CCFD3DA6949}" dt="2023-11-06T22:48:55.506" v="5549"/>
          <ac:grpSpMkLst>
            <pc:docMk/>
            <pc:sldMk cId="3593450392" sldId="367"/>
            <ac:grpSpMk id="42" creationId="{015EC569-26A6-FFE9-1039-6297F40F4537}"/>
          </ac:grpSpMkLst>
        </pc:grpChg>
        <pc:grpChg chg="add mod">
          <ac:chgData name="De Cock Jitse" userId="9cc8e242-c866-4cc7-a24e-e9b48782583a" providerId="ADAL" clId="{2518181E-7B8E-4390-B55E-0CCFD3DA6949}" dt="2023-11-06T22:48:55.506" v="5549"/>
          <ac:grpSpMkLst>
            <pc:docMk/>
            <pc:sldMk cId="3593450392" sldId="367"/>
            <ac:grpSpMk id="45" creationId="{86CC162D-AD11-0B12-5AB0-15AD6A4C90D7}"/>
          </ac:grpSpMkLst>
        </pc:grpChg>
        <pc:grpChg chg="add mod">
          <ac:chgData name="De Cock Jitse" userId="9cc8e242-c866-4cc7-a24e-e9b48782583a" providerId="ADAL" clId="{2518181E-7B8E-4390-B55E-0CCFD3DA6949}" dt="2023-11-06T22:48:55.506" v="5549"/>
          <ac:grpSpMkLst>
            <pc:docMk/>
            <pc:sldMk cId="3593450392" sldId="367"/>
            <ac:grpSpMk id="48" creationId="{A53DAD40-732C-ADF9-8432-FD07EFB1136E}"/>
          </ac:grpSpMkLst>
        </pc:grpChg>
        <pc:grpChg chg="add mod">
          <ac:chgData name="De Cock Jitse" userId="9cc8e242-c866-4cc7-a24e-e9b48782583a" providerId="ADAL" clId="{2518181E-7B8E-4390-B55E-0CCFD3DA6949}" dt="2023-11-06T22:48:55.506" v="5549"/>
          <ac:grpSpMkLst>
            <pc:docMk/>
            <pc:sldMk cId="3593450392" sldId="367"/>
            <ac:grpSpMk id="51" creationId="{6C779C5C-B472-4DD5-394B-1CBF51AD30A5}"/>
          </ac:grpSpMkLst>
        </pc:grpChg>
        <pc:grpChg chg="add mod">
          <ac:chgData name="De Cock Jitse" userId="9cc8e242-c866-4cc7-a24e-e9b48782583a" providerId="ADAL" clId="{2518181E-7B8E-4390-B55E-0CCFD3DA6949}" dt="2023-11-06T22:48:55.506" v="5549"/>
          <ac:grpSpMkLst>
            <pc:docMk/>
            <pc:sldMk cId="3593450392" sldId="367"/>
            <ac:grpSpMk id="54" creationId="{F5E2EAB1-895C-FE46-0275-64BA941AF320}"/>
          </ac:grpSpMkLst>
        </pc:grpChg>
        <pc:grpChg chg="add mod">
          <ac:chgData name="De Cock Jitse" userId="9cc8e242-c866-4cc7-a24e-e9b48782583a" providerId="ADAL" clId="{2518181E-7B8E-4390-B55E-0CCFD3DA6949}" dt="2023-11-06T22:48:55.506" v="5549"/>
          <ac:grpSpMkLst>
            <pc:docMk/>
            <pc:sldMk cId="3593450392" sldId="367"/>
            <ac:grpSpMk id="57" creationId="{CB950FCF-EE8A-EA3C-5E8A-A84401892100}"/>
          </ac:grpSpMkLst>
        </pc:grpChg>
        <pc:grpChg chg="add mod">
          <ac:chgData name="De Cock Jitse" userId="9cc8e242-c866-4cc7-a24e-e9b48782583a" providerId="ADAL" clId="{2518181E-7B8E-4390-B55E-0CCFD3DA6949}" dt="2023-11-06T22:48:55.506" v="5549"/>
          <ac:grpSpMkLst>
            <pc:docMk/>
            <pc:sldMk cId="3593450392" sldId="367"/>
            <ac:grpSpMk id="60" creationId="{D0F14E86-7982-C9FF-359A-44AB1E94FABC}"/>
          </ac:grpSpMkLst>
        </pc:grpChg>
        <pc:grpChg chg="add mod">
          <ac:chgData name="De Cock Jitse" userId="9cc8e242-c866-4cc7-a24e-e9b48782583a" providerId="ADAL" clId="{2518181E-7B8E-4390-B55E-0CCFD3DA6949}" dt="2023-11-06T22:48:55.506" v="5549"/>
          <ac:grpSpMkLst>
            <pc:docMk/>
            <pc:sldMk cId="3593450392" sldId="367"/>
            <ac:grpSpMk id="63" creationId="{723F91D4-C602-9357-7F8E-1DA34B45467D}"/>
          </ac:grpSpMkLst>
        </pc:grpChg>
        <pc:grpChg chg="add mod">
          <ac:chgData name="De Cock Jitse" userId="9cc8e242-c866-4cc7-a24e-e9b48782583a" providerId="ADAL" clId="{2518181E-7B8E-4390-B55E-0CCFD3DA6949}" dt="2023-11-06T22:48:55.506" v="5549"/>
          <ac:grpSpMkLst>
            <pc:docMk/>
            <pc:sldMk cId="3593450392" sldId="367"/>
            <ac:grpSpMk id="962" creationId="{39665F8F-F585-FAE7-224E-9A4355F1C8BA}"/>
          </ac:grpSpMkLst>
        </pc:grpChg>
        <pc:grpChg chg="add mod">
          <ac:chgData name="De Cock Jitse" userId="9cc8e242-c866-4cc7-a24e-e9b48782583a" providerId="ADAL" clId="{2518181E-7B8E-4390-B55E-0CCFD3DA6949}" dt="2023-11-06T22:48:55.506" v="5549"/>
          <ac:grpSpMkLst>
            <pc:docMk/>
            <pc:sldMk cId="3593450392" sldId="367"/>
            <ac:grpSpMk id="965" creationId="{F0C83E24-367F-556B-9F03-4EEDDAABE814}"/>
          </ac:grpSpMkLst>
        </pc:grpChg>
        <pc:grpChg chg="add mod">
          <ac:chgData name="De Cock Jitse" userId="9cc8e242-c866-4cc7-a24e-e9b48782583a" providerId="ADAL" clId="{2518181E-7B8E-4390-B55E-0CCFD3DA6949}" dt="2023-11-06T22:48:55.506" v="5549"/>
          <ac:grpSpMkLst>
            <pc:docMk/>
            <pc:sldMk cId="3593450392" sldId="367"/>
            <ac:grpSpMk id="968" creationId="{1749122D-C11E-A5E5-DBEB-4C2B5CD9FAA7}"/>
          </ac:grpSpMkLst>
        </pc:grpChg>
        <pc:grpChg chg="add mod">
          <ac:chgData name="De Cock Jitse" userId="9cc8e242-c866-4cc7-a24e-e9b48782583a" providerId="ADAL" clId="{2518181E-7B8E-4390-B55E-0CCFD3DA6949}" dt="2023-11-06T22:48:55.506" v="5549"/>
          <ac:grpSpMkLst>
            <pc:docMk/>
            <pc:sldMk cId="3593450392" sldId="367"/>
            <ac:grpSpMk id="971" creationId="{9AA0EBC5-27EE-D058-F170-481A5EA9465E}"/>
          </ac:grpSpMkLst>
        </pc:grpChg>
        <pc:grpChg chg="add mod">
          <ac:chgData name="De Cock Jitse" userId="9cc8e242-c866-4cc7-a24e-e9b48782583a" providerId="ADAL" clId="{2518181E-7B8E-4390-B55E-0CCFD3DA6949}" dt="2023-11-06T22:48:55.506" v="5549"/>
          <ac:grpSpMkLst>
            <pc:docMk/>
            <pc:sldMk cId="3593450392" sldId="367"/>
            <ac:grpSpMk id="974" creationId="{DB9A3ADE-3729-E766-1C1F-DDE277D88484}"/>
          </ac:grpSpMkLst>
        </pc:grpChg>
        <pc:grpChg chg="add mod">
          <ac:chgData name="De Cock Jitse" userId="9cc8e242-c866-4cc7-a24e-e9b48782583a" providerId="ADAL" clId="{2518181E-7B8E-4390-B55E-0CCFD3DA6949}" dt="2023-11-06T22:48:55.506" v="5549"/>
          <ac:grpSpMkLst>
            <pc:docMk/>
            <pc:sldMk cId="3593450392" sldId="367"/>
            <ac:grpSpMk id="977" creationId="{40BBA54A-2C4E-8298-4B98-AE5A10DB0785}"/>
          </ac:grpSpMkLst>
        </pc:grpChg>
        <pc:grpChg chg="mod">
          <ac:chgData name="De Cock Jitse" userId="9cc8e242-c866-4cc7-a24e-e9b48782583a" providerId="ADAL" clId="{2518181E-7B8E-4390-B55E-0CCFD3DA6949}" dt="2023-11-06T22:58:36.870" v="5886" actId="1076"/>
          <ac:grpSpMkLst>
            <pc:docMk/>
            <pc:sldMk cId="3593450392" sldId="367"/>
            <ac:grpSpMk id="1149" creationId="{00000000-0000-0000-0000-000000000000}"/>
          </ac:grpSpMkLst>
        </pc:grpChg>
        <pc:cxnChg chg="mod">
          <ac:chgData name="De Cock Jitse" userId="9cc8e242-c866-4cc7-a24e-e9b48782583a" providerId="ADAL" clId="{2518181E-7B8E-4390-B55E-0CCFD3DA6949}" dt="2023-11-06T22:58:36.870" v="5886" actId="1076"/>
          <ac:cxnSpMkLst>
            <pc:docMk/>
            <pc:sldMk cId="3593450392" sldId="367"/>
            <ac:cxnSpMk id="14" creationId="{33AEE37F-57C7-5956-9B30-ABE8197F80D7}"/>
          </ac:cxnSpMkLst>
        </pc:cxnChg>
        <pc:cxnChg chg="del">
          <ac:chgData name="De Cock Jitse" userId="9cc8e242-c866-4cc7-a24e-e9b48782583a" providerId="ADAL" clId="{2518181E-7B8E-4390-B55E-0CCFD3DA6949}" dt="2023-11-05T21:54:26.494" v="3548" actId="478"/>
          <ac:cxnSpMkLst>
            <pc:docMk/>
            <pc:sldMk cId="3593450392" sldId="367"/>
            <ac:cxnSpMk id="15" creationId="{A27CCBC7-08FF-5ACF-8F23-7F97E85C5E4A}"/>
          </ac:cxnSpMkLst>
        </pc:cxnChg>
        <pc:cxnChg chg="del">
          <ac:chgData name="De Cock Jitse" userId="9cc8e242-c866-4cc7-a24e-e9b48782583a" providerId="ADAL" clId="{2518181E-7B8E-4390-B55E-0CCFD3DA6949}" dt="2023-11-05T21:54:22.717" v="3544" actId="478"/>
          <ac:cxnSpMkLst>
            <pc:docMk/>
            <pc:sldMk cId="3593450392" sldId="367"/>
            <ac:cxnSpMk id="23" creationId="{51883CD9-DED1-2930-8C28-FDBE23BF61F6}"/>
          </ac:cxnSpMkLst>
        </pc:cxnChg>
        <pc:cxnChg chg="mod">
          <ac:chgData name="De Cock Jitse" userId="9cc8e242-c866-4cc7-a24e-e9b48782583a" providerId="ADAL" clId="{2518181E-7B8E-4390-B55E-0CCFD3DA6949}" dt="2023-11-06T22:58:36.870" v="5886" actId="1076"/>
          <ac:cxnSpMkLst>
            <pc:docMk/>
            <pc:sldMk cId="3593450392" sldId="367"/>
            <ac:cxnSpMk id="26" creationId="{EEE73610-8163-52A5-F67C-12F1E7012249}"/>
          </ac:cxnSpMkLst>
        </pc:cxnChg>
        <pc:cxnChg chg="del">
          <ac:chgData name="De Cock Jitse" userId="9cc8e242-c866-4cc7-a24e-e9b48782583a" providerId="ADAL" clId="{2518181E-7B8E-4390-B55E-0CCFD3DA6949}" dt="2023-11-05T21:54:23.367" v="3545" actId="478"/>
          <ac:cxnSpMkLst>
            <pc:docMk/>
            <pc:sldMk cId="3593450392" sldId="367"/>
            <ac:cxnSpMk id="29" creationId="{73BDF0D2-F7F2-32DA-799D-C707E9023851}"/>
          </ac:cxnSpMkLst>
        </pc:cxnChg>
        <pc:cxnChg chg="del">
          <ac:chgData name="De Cock Jitse" userId="9cc8e242-c866-4cc7-a24e-e9b48782583a" providerId="ADAL" clId="{2518181E-7B8E-4390-B55E-0CCFD3DA6949}" dt="2023-11-05T21:54:24.155" v="3546" actId="478"/>
          <ac:cxnSpMkLst>
            <pc:docMk/>
            <pc:sldMk cId="3593450392" sldId="367"/>
            <ac:cxnSpMk id="30" creationId="{3E214088-38B3-F686-220F-9CF9AD421220}"/>
          </ac:cxnSpMkLst>
        </pc:cxnChg>
        <pc:cxnChg chg="del">
          <ac:chgData name="De Cock Jitse" userId="9cc8e242-c866-4cc7-a24e-e9b48782583a" providerId="ADAL" clId="{2518181E-7B8E-4390-B55E-0CCFD3DA6949}" dt="2023-11-05T21:54:24.920" v="3547" actId="478"/>
          <ac:cxnSpMkLst>
            <pc:docMk/>
            <pc:sldMk cId="3593450392" sldId="367"/>
            <ac:cxnSpMk id="34" creationId="{B62A793F-C7CC-AC10-7649-F4E33F1D623A}"/>
          </ac:cxnSpMkLst>
        </pc:cxnChg>
        <pc:cxnChg chg="add mod">
          <ac:chgData name="De Cock Jitse" userId="9cc8e242-c866-4cc7-a24e-e9b48782583a" providerId="ADAL" clId="{2518181E-7B8E-4390-B55E-0CCFD3DA6949}" dt="2023-11-06T22:48:55.506" v="5549"/>
          <ac:cxnSpMkLst>
            <pc:docMk/>
            <pc:sldMk cId="3593450392" sldId="367"/>
            <ac:cxnSpMk id="37" creationId="{42974CE2-782C-8E80-6D8C-454130897C86}"/>
          </ac:cxnSpMkLst>
        </pc:cxnChg>
        <pc:cxnChg chg="add mod">
          <ac:chgData name="De Cock Jitse" userId="9cc8e242-c866-4cc7-a24e-e9b48782583a" providerId="ADAL" clId="{2518181E-7B8E-4390-B55E-0CCFD3DA6949}" dt="2023-11-06T22:48:55.506" v="5549"/>
          <ac:cxnSpMkLst>
            <pc:docMk/>
            <pc:sldMk cId="3593450392" sldId="367"/>
            <ac:cxnSpMk id="38" creationId="{1E506092-9FE8-D9BA-0183-74702BF4C7B8}"/>
          </ac:cxnSpMkLst>
        </pc:cxnChg>
        <pc:cxnChg chg="add mod">
          <ac:chgData name="De Cock Jitse" userId="9cc8e242-c866-4cc7-a24e-e9b48782583a" providerId="ADAL" clId="{2518181E-7B8E-4390-B55E-0CCFD3DA6949}" dt="2023-11-06T22:48:55.506" v="5549"/>
          <ac:cxnSpMkLst>
            <pc:docMk/>
            <pc:sldMk cId="3593450392" sldId="367"/>
            <ac:cxnSpMk id="39" creationId="{B9F2CCD8-3BC7-D6F0-A9E9-462E3FE3911A}"/>
          </ac:cxnSpMkLst>
        </pc:cxnChg>
        <pc:cxnChg chg="add mod">
          <ac:chgData name="De Cock Jitse" userId="9cc8e242-c866-4cc7-a24e-e9b48782583a" providerId="ADAL" clId="{2518181E-7B8E-4390-B55E-0CCFD3DA6949}" dt="2023-11-06T22:48:55.506" v="5549"/>
          <ac:cxnSpMkLst>
            <pc:docMk/>
            <pc:sldMk cId="3593450392" sldId="367"/>
            <ac:cxnSpMk id="40" creationId="{DD425C7A-0C8C-4CFF-FCAE-13663F062B38}"/>
          </ac:cxnSpMkLst>
        </pc:cxnChg>
        <pc:cxnChg chg="add mod">
          <ac:chgData name="De Cock Jitse" userId="9cc8e242-c866-4cc7-a24e-e9b48782583a" providerId="ADAL" clId="{2518181E-7B8E-4390-B55E-0CCFD3DA6949}" dt="2023-11-06T22:48:55.506" v="5549"/>
          <ac:cxnSpMkLst>
            <pc:docMk/>
            <pc:sldMk cId="3593450392" sldId="367"/>
            <ac:cxnSpMk id="41" creationId="{48E6B5C7-BB20-87D0-112B-903FAA7F2FFC}"/>
          </ac:cxnSpMkLst>
        </pc:cxnChg>
        <pc:cxnChg chg="add mod">
          <ac:chgData name="De Cock Jitse" userId="9cc8e242-c866-4cc7-a24e-e9b48782583a" providerId="ADAL" clId="{2518181E-7B8E-4390-B55E-0CCFD3DA6949}" dt="2023-11-06T22:48:55.506" v="5549"/>
          <ac:cxnSpMkLst>
            <pc:docMk/>
            <pc:sldMk cId="3593450392" sldId="367"/>
            <ac:cxnSpMk id="980" creationId="{60E775FD-A11D-E74E-32D8-5EB0BB928F0C}"/>
          </ac:cxnSpMkLst>
        </pc:cxnChg>
        <pc:cxnChg chg="add mod">
          <ac:chgData name="De Cock Jitse" userId="9cc8e242-c866-4cc7-a24e-e9b48782583a" providerId="ADAL" clId="{2518181E-7B8E-4390-B55E-0CCFD3DA6949}" dt="2023-11-06T22:48:55.506" v="5549"/>
          <ac:cxnSpMkLst>
            <pc:docMk/>
            <pc:sldMk cId="3593450392" sldId="367"/>
            <ac:cxnSpMk id="981" creationId="{BE44CDA2-1B2D-7BB0-FE5A-24321CB0C5E5}"/>
          </ac:cxnSpMkLst>
        </pc:cxnChg>
        <pc:cxnChg chg="add mod">
          <ac:chgData name="De Cock Jitse" userId="9cc8e242-c866-4cc7-a24e-e9b48782583a" providerId="ADAL" clId="{2518181E-7B8E-4390-B55E-0CCFD3DA6949}" dt="2023-11-06T22:48:55.506" v="5549"/>
          <ac:cxnSpMkLst>
            <pc:docMk/>
            <pc:sldMk cId="3593450392" sldId="367"/>
            <ac:cxnSpMk id="982" creationId="{CF0F625D-949E-1C7A-CE43-82E4A77B4CDF}"/>
          </ac:cxnSpMkLst>
        </pc:cxnChg>
        <pc:cxnChg chg="add mod">
          <ac:chgData name="De Cock Jitse" userId="9cc8e242-c866-4cc7-a24e-e9b48782583a" providerId="ADAL" clId="{2518181E-7B8E-4390-B55E-0CCFD3DA6949}" dt="2023-11-06T22:48:55.506" v="5549"/>
          <ac:cxnSpMkLst>
            <pc:docMk/>
            <pc:sldMk cId="3593450392" sldId="367"/>
            <ac:cxnSpMk id="983" creationId="{CD4D9A63-8EB3-BEFD-8A08-FFCC71EDC56F}"/>
          </ac:cxnSpMkLst>
        </pc:cxnChg>
        <pc:cxnChg chg="add mod">
          <ac:chgData name="De Cock Jitse" userId="9cc8e242-c866-4cc7-a24e-e9b48782583a" providerId="ADAL" clId="{2518181E-7B8E-4390-B55E-0CCFD3DA6949}" dt="2023-11-06T22:48:55.506" v="5549"/>
          <ac:cxnSpMkLst>
            <pc:docMk/>
            <pc:sldMk cId="3593450392" sldId="367"/>
            <ac:cxnSpMk id="984" creationId="{BC8367EB-0E63-66D1-0E2C-F4F17AEBECE4}"/>
          </ac:cxnSpMkLst>
        </pc:cxnChg>
        <pc:cxnChg chg="add mod">
          <ac:chgData name="De Cock Jitse" userId="9cc8e242-c866-4cc7-a24e-e9b48782583a" providerId="ADAL" clId="{2518181E-7B8E-4390-B55E-0CCFD3DA6949}" dt="2023-11-06T22:48:55.506" v="5549"/>
          <ac:cxnSpMkLst>
            <pc:docMk/>
            <pc:sldMk cId="3593450392" sldId="367"/>
            <ac:cxnSpMk id="985" creationId="{11F45277-C00B-C608-E98E-CF9876582CAE}"/>
          </ac:cxnSpMkLst>
        </pc:cxnChg>
        <pc:cxnChg chg="add mod">
          <ac:chgData name="De Cock Jitse" userId="9cc8e242-c866-4cc7-a24e-e9b48782583a" providerId="ADAL" clId="{2518181E-7B8E-4390-B55E-0CCFD3DA6949}" dt="2023-11-06T22:48:55.506" v="5549"/>
          <ac:cxnSpMkLst>
            <pc:docMk/>
            <pc:sldMk cId="3593450392" sldId="367"/>
            <ac:cxnSpMk id="986" creationId="{69FE07E0-D592-CCD6-CDB2-6FC601EBDDDA}"/>
          </ac:cxnSpMkLst>
        </pc:cxnChg>
        <pc:cxnChg chg="add mod">
          <ac:chgData name="De Cock Jitse" userId="9cc8e242-c866-4cc7-a24e-e9b48782583a" providerId="ADAL" clId="{2518181E-7B8E-4390-B55E-0CCFD3DA6949}" dt="2023-11-06T22:48:55.506" v="5549"/>
          <ac:cxnSpMkLst>
            <pc:docMk/>
            <pc:sldMk cId="3593450392" sldId="367"/>
            <ac:cxnSpMk id="987" creationId="{52764B4C-746E-2D2A-79A5-DF96E7EB5D22}"/>
          </ac:cxnSpMkLst>
        </pc:cxnChg>
        <pc:cxnChg chg="add mod">
          <ac:chgData name="De Cock Jitse" userId="9cc8e242-c866-4cc7-a24e-e9b48782583a" providerId="ADAL" clId="{2518181E-7B8E-4390-B55E-0CCFD3DA6949}" dt="2023-11-06T22:48:55.506" v="5549"/>
          <ac:cxnSpMkLst>
            <pc:docMk/>
            <pc:sldMk cId="3593450392" sldId="367"/>
            <ac:cxnSpMk id="988" creationId="{3FD0C2EB-F11B-0FC4-F111-BC3C29801E77}"/>
          </ac:cxnSpMkLst>
        </pc:cxnChg>
        <pc:cxnChg chg="add mod">
          <ac:chgData name="De Cock Jitse" userId="9cc8e242-c866-4cc7-a24e-e9b48782583a" providerId="ADAL" clId="{2518181E-7B8E-4390-B55E-0CCFD3DA6949}" dt="2023-11-06T22:48:55.506" v="5549"/>
          <ac:cxnSpMkLst>
            <pc:docMk/>
            <pc:sldMk cId="3593450392" sldId="367"/>
            <ac:cxnSpMk id="989" creationId="{5691A61A-639E-EA5B-2F27-752F7F054EB1}"/>
          </ac:cxnSpMkLst>
        </pc:cxnChg>
        <pc:cxnChg chg="add mod">
          <ac:chgData name="De Cock Jitse" userId="9cc8e242-c866-4cc7-a24e-e9b48782583a" providerId="ADAL" clId="{2518181E-7B8E-4390-B55E-0CCFD3DA6949}" dt="2023-11-06T22:48:55.506" v="5549"/>
          <ac:cxnSpMkLst>
            <pc:docMk/>
            <pc:sldMk cId="3593450392" sldId="367"/>
            <ac:cxnSpMk id="990" creationId="{7FF950B0-E396-569B-20B8-C8AD76BE32DE}"/>
          </ac:cxnSpMkLst>
        </pc:cxnChg>
        <pc:cxnChg chg="add mod">
          <ac:chgData name="De Cock Jitse" userId="9cc8e242-c866-4cc7-a24e-e9b48782583a" providerId="ADAL" clId="{2518181E-7B8E-4390-B55E-0CCFD3DA6949}" dt="2023-11-06T22:48:55.506" v="5549"/>
          <ac:cxnSpMkLst>
            <pc:docMk/>
            <pc:sldMk cId="3593450392" sldId="367"/>
            <ac:cxnSpMk id="991" creationId="{45946A82-E607-5530-436A-5E9F3FA4E898}"/>
          </ac:cxnSpMkLst>
        </pc:cxnChg>
      </pc:sldChg>
      <pc:sldChg chg="addSp modSp add mod">
        <pc:chgData name="De Cock Jitse" userId="9cc8e242-c866-4cc7-a24e-e9b48782583a" providerId="ADAL" clId="{2518181E-7B8E-4390-B55E-0CCFD3DA6949}" dt="2023-11-06T23:01:39.496" v="5901" actId="20577"/>
        <pc:sldMkLst>
          <pc:docMk/>
          <pc:sldMk cId="2106194566" sldId="368"/>
        </pc:sldMkLst>
        <pc:spChg chg="mod">
          <ac:chgData name="De Cock Jitse" userId="9cc8e242-c866-4cc7-a24e-e9b48782583a" providerId="ADAL" clId="{2518181E-7B8E-4390-B55E-0CCFD3DA6949}" dt="2023-11-05T22:14:52.923" v="4321" actId="20577"/>
          <ac:spMkLst>
            <pc:docMk/>
            <pc:sldMk cId="2106194566" sldId="368"/>
            <ac:spMk id="3" creationId="{30E738E4-57C8-D0E2-D2F4-1F5534EFA6C1}"/>
          </ac:spMkLst>
        </pc:spChg>
        <pc:spChg chg="mod">
          <ac:chgData name="De Cock Jitse" userId="9cc8e242-c866-4cc7-a24e-e9b48782583a" providerId="ADAL" clId="{2518181E-7B8E-4390-B55E-0CCFD3DA6949}" dt="2023-11-06T22:48:57.487" v="5550"/>
          <ac:spMkLst>
            <pc:docMk/>
            <pc:sldMk cId="2106194566" sldId="368"/>
            <ac:spMk id="6" creationId="{A415E3BF-9435-CB3C-BD62-0216CC765ABA}"/>
          </ac:spMkLst>
        </pc:spChg>
        <pc:spChg chg="mod">
          <ac:chgData name="De Cock Jitse" userId="9cc8e242-c866-4cc7-a24e-e9b48782583a" providerId="ADAL" clId="{2518181E-7B8E-4390-B55E-0CCFD3DA6949}" dt="2023-11-06T22:48:57.487" v="5550"/>
          <ac:spMkLst>
            <pc:docMk/>
            <pc:sldMk cId="2106194566" sldId="368"/>
            <ac:spMk id="7" creationId="{F418F327-CE8D-253E-9049-252B62A61D92}"/>
          </ac:spMkLst>
        </pc:spChg>
        <pc:spChg chg="mod">
          <ac:chgData name="De Cock Jitse" userId="9cc8e242-c866-4cc7-a24e-e9b48782583a" providerId="ADAL" clId="{2518181E-7B8E-4390-B55E-0CCFD3DA6949}" dt="2023-11-05T22:08:03.483" v="3990" actId="20577"/>
          <ac:spMkLst>
            <pc:docMk/>
            <pc:sldMk cId="2106194566" sldId="368"/>
            <ac:spMk id="10" creationId="{30B85FB2-06D6-990F-FDED-4410780022E8}"/>
          </ac:spMkLst>
        </pc:spChg>
        <pc:spChg chg="mod">
          <ac:chgData name="De Cock Jitse" userId="9cc8e242-c866-4cc7-a24e-e9b48782583a" providerId="ADAL" clId="{2518181E-7B8E-4390-B55E-0CCFD3DA6949}" dt="2023-11-05T22:07:59.260" v="3983" actId="20577"/>
          <ac:spMkLst>
            <pc:docMk/>
            <pc:sldMk cId="2106194566" sldId="368"/>
            <ac:spMk id="12" creationId="{A48685E2-E82B-CFFD-6D5E-3A05686E3843}"/>
          </ac:spMkLst>
        </pc:spChg>
        <pc:spChg chg="mod">
          <ac:chgData name="De Cock Jitse" userId="9cc8e242-c866-4cc7-a24e-e9b48782583a" providerId="ADAL" clId="{2518181E-7B8E-4390-B55E-0CCFD3DA6949}" dt="2023-11-06T22:48:57.487" v="5550"/>
          <ac:spMkLst>
            <pc:docMk/>
            <pc:sldMk cId="2106194566" sldId="368"/>
            <ac:spMk id="15" creationId="{0CFA120A-ED9B-E818-E266-C7806486542F}"/>
          </ac:spMkLst>
        </pc:spChg>
        <pc:spChg chg="mod">
          <ac:chgData name="De Cock Jitse" userId="9cc8e242-c866-4cc7-a24e-e9b48782583a" providerId="ADAL" clId="{2518181E-7B8E-4390-B55E-0CCFD3DA6949}" dt="2023-11-06T22:48:57.487" v="5550"/>
          <ac:spMkLst>
            <pc:docMk/>
            <pc:sldMk cId="2106194566" sldId="368"/>
            <ac:spMk id="16" creationId="{48ABD6D7-7F18-FD30-B4BE-95C0F8DE58E9}"/>
          </ac:spMkLst>
        </pc:spChg>
        <pc:spChg chg="mod">
          <ac:chgData name="De Cock Jitse" userId="9cc8e242-c866-4cc7-a24e-e9b48782583a" providerId="ADAL" clId="{2518181E-7B8E-4390-B55E-0CCFD3DA6949}" dt="2023-11-06T22:48:57.487" v="5550"/>
          <ac:spMkLst>
            <pc:docMk/>
            <pc:sldMk cId="2106194566" sldId="368"/>
            <ac:spMk id="18" creationId="{F17A02F0-1A9F-1D38-AE56-626C53EDD5CB}"/>
          </ac:spMkLst>
        </pc:spChg>
        <pc:spChg chg="mod">
          <ac:chgData name="De Cock Jitse" userId="9cc8e242-c866-4cc7-a24e-e9b48782583a" providerId="ADAL" clId="{2518181E-7B8E-4390-B55E-0CCFD3DA6949}" dt="2023-11-06T22:48:57.487" v="5550"/>
          <ac:spMkLst>
            <pc:docMk/>
            <pc:sldMk cId="2106194566" sldId="368"/>
            <ac:spMk id="19" creationId="{80E3D48D-9331-2F04-3DE3-19F05BF1F6F5}"/>
          </ac:spMkLst>
        </pc:spChg>
        <pc:spChg chg="mod">
          <ac:chgData name="De Cock Jitse" userId="9cc8e242-c866-4cc7-a24e-e9b48782583a" providerId="ADAL" clId="{2518181E-7B8E-4390-B55E-0CCFD3DA6949}" dt="2023-11-06T23:01:39.496" v="5901" actId="20577"/>
          <ac:spMkLst>
            <pc:docMk/>
            <pc:sldMk cId="2106194566" sldId="368"/>
            <ac:spMk id="21" creationId="{609C98FF-11E8-CDD5-9BFB-45ADB5DDA744}"/>
          </ac:spMkLst>
        </pc:spChg>
        <pc:spChg chg="mod">
          <ac:chgData name="De Cock Jitse" userId="9cc8e242-c866-4cc7-a24e-e9b48782583a" providerId="ADAL" clId="{2518181E-7B8E-4390-B55E-0CCFD3DA6949}" dt="2023-11-06T22:48:57.487" v="5550"/>
          <ac:spMkLst>
            <pc:docMk/>
            <pc:sldMk cId="2106194566" sldId="368"/>
            <ac:spMk id="22" creationId="{C7052CC7-1B20-6AA4-72CE-E90098AEEE45}"/>
          </ac:spMkLst>
        </pc:spChg>
        <pc:spChg chg="mod">
          <ac:chgData name="De Cock Jitse" userId="9cc8e242-c866-4cc7-a24e-e9b48782583a" providerId="ADAL" clId="{2518181E-7B8E-4390-B55E-0CCFD3DA6949}" dt="2023-11-06T22:48:57.487" v="5550"/>
          <ac:spMkLst>
            <pc:docMk/>
            <pc:sldMk cId="2106194566" sldId="368"/>
            <ac:spMk id="23" creationId="{EDF93E68-4C10-ADE6-D0FF-2489C6D2D730}"/>
          </ac:spMkLst>
        </pc:spChg>
        <pc:spChg chg="mod">
          <ac:chgData name="De Cock Jitse" userId="9cc8e242-c866-4cc7-a24e-e9b48782583a" providerId="ADAL" clId="{2518181E-7B8E-4390-B55E-0CCFD3DA6949}" dt="2023-11-06T22:48:57.487" v="5550"/>
          <ac:spMkLst>
            <pc:docMk/>
            <pc:sldMk cId="2106194566" sldId="368"/>
            <ac:spMk id="25" creationId="{C1DC6AE0-76D8-88E8-D8A9-E05731F7CC60}"/>
          </ac:spMkLst>
        </pc:spChg>
        <pc:spChg chg="mod">
          <ac:chgData name="De Cock Jitse" userId="9cc8e242-c866-4cc7-a24e-e9b48782583a" providerId="ADAL" clId="{2518181E-7B8E-4390-B55E-0CCFD3DA6949}" dt="2023-11-06T22:48:57.487" v="5550"/>
          <ac:spMkLst>
            <pc:docMk/>
            <pc:sldMk cId="2106194566" sldId="368"/>
            <ac:spMk id="27" creationId="{66218B4D-F0A0-AF8E-B238-E23BC2BEFB8B}"/>
          </ac:spMkLst>
        </pc:spChg>
        <pc:spChg chg="mod">
          <ac:chgData name="De Cock Jitse" userId="9cc8e242-c866-4cc7-a24e-e9b48782583a" providerId="ADAL" clId="{2518181E-7B8E-4390-B55E-0CCFD3DA6949}" dt="2023-11-06T22:48:57.487" v="5550"/>
          <ac:spMkLst>
            <pc:docMk/>
            <pc:sldMk cId="2106194566" sldId="368"/>
            <ac:spMk id="29" creationId="{005CF338-0395-4507-0AEE-2562F2E407D9}"/>
          </ac:spMkLst>
        </pc:spChg>
        <pc:spChg chg="mod">
          <ac:chgData name="De Cock Jitse" userId="9cc8e242-c866-4cc7-a24e-e9b48782583a" providerId="ADAL" clId="{2518181E-7B8E-4390-B55E-0CCFD3DA6949}" dt="2023-11-06T22:48:57.487" v="5550"/>
          <ac:spMkLst>
            <pc:docMk/>
            <pc:sldMk cId="2106194566" sldId="368"/>
            <ac:spMk id="30" creationId="{2854D806-20FA-6A89-437B-947B2DDDF2F7}"/>
          </ac:spMkLst>
        </pc:spChg>
        <pc:spChg chg="mod">
          <ac:chgData name="De Cock Jitse" userId="9cc8e242-c866-4cc7-a24e-e9b48782583a" providerId="ADAL" clId="{2518181E-7B8E-4390-B55E-0CCFD3DA6949}" dt="2023-11-06T22:48:57.487" v="5550"/>
          <ac:spMkLst>
            <pc:docMk/>
            <pc:sldMk cId="2106194566" sldId="368"/>
            <ac:spMk id="32" creationId="{249A83D8-1C20-66FB-D39F-4463A8A7E3FB}"/>
          </ac:spMkLst>
        </pc:spChg>
        <pc:spChg chg="mod">
          <ac:chgData name="De Cock Jitse" userId="9cc8e242-c866-4cc7-a24e-e9b48782583a" providerId="ADAL" clId="{2518181E-7B8E-4390-B55E-0CCFD3DA6949}" dt="2023-11-06T22:48:57.487" v="5550"/>
          <ac:spMkLst>
            <pc:docMk/>
            <pc:sldMk cId="2106194566" sldId="368"/>
            <ac:spMk id="33" creationId="{6987A695-BCD2-20B8-0242-9D051F78975C}"/>
          </ac:spMkLst>
        </pc:spChg>
        <pc:spChg chg="mod">
          <ac:chgData name="De Cock Jitse" userId="9cc8e242-c866-4cc7-a24e-e9b48782583a" providerId="ADAL" clId="{2518181E-7B8E-4390-B55E-0CCFD3DA6949}" dt="2023-11-06T22:48:57.487" v="5550"/>
          <ac:spMkLst>
            <pc:docMk/>
            <pc:sldMk cId="2106194566" sldId="368"/>
            <ac:spMk id="35" creationId="{497E4B9B-1811-0A91-FE7A-78AEF34BDE00}"/>
          </ac:spMkLst>
        </pc:spChg>
        <pc:spChg chg="mod">
          <ac:chgData name="De Cock Jitse" userId="9cc8e242-c866-4cc7-a24e-e9b48782583a" providerId="ADAL" clId="{2518181E-7B8E-4390-B55E-0CCFD3DA6949}" dt="2023-11-06T22:48:57.487" v="5550"/>
          <ac:spMkLst>
            <pc:docMk/>
            <pc:sldMk cId="2106194566" sldId="368"/>
            <ac:spMk id="36" creationId="{6EE34BC2-41CC-F030-1336-9DE23262981B}"/>
          </ac:spMkLst>
        </pc:spChg>
        <pc:spChg chg="mod">
          <ac:chgData name="De Cock Jitse" userId="9cc8e242-c866-4cc7-a24e-e9b48782583a" providerId="ADAL" clId="{2518181E-7B8E-4390-B55E-0CCFD3DA6949}" dt="2023-11-06T22:48:57.487" v="5550"/>
          <ac:spMkLst>
            <pc:docMk/>
            <pc:sldMk cId="2106194566" sldId="368"/>
            <ac:spMk id="43" creationId="{1E2F25AB-5666-71E7-3418-217DA09C30CD}"/>
          </ac:spMkLst>
        </pc:spChg>
        <pc:spChg chg="mod">
          <ac:chgData name="De Cock Jitse" userId="9cc8e242-c866-4cc7-a24e-e9b48782583a" providerId="ADAL" clId="{2518181E-7B8E-4390-B55E-0CCFD3DA6949}" dt="2023-11-06T22:48:57.487" v="5550"/>
          <ac:spMkLst>
            <pc:docMk/>
            <pc:sldMk cId="2106194566" sldId="368"/>
            <ac:spMk id="44" creationId="{3335433A-EA82-5927-E551-7F3B82B25BDD}"/>
          </ac:spMkLst>
        </pc:spChg>
        <pc:spChg chg="mod">
          <ac:chgData name="De Cock Jitse" userId="9cc8e242-c866-4cc7-a24e-e9b48782583a" providerId="ADAL" clId="{2518181E-7B8E-4390-B55E-0CCFD3DA6949}" dt="2023-11-06T22:48:57.487" v="5550"/>
          <ac:spMkLst>
            <pc:docMk/>
            <pc:sldMk cId="2106194566" sldId="368"/>
            <ac:spMk id="46" creationId="{1CA82F57-A804-725E-D9E9-6B7F1A52A9BB}"/>
          </ac:spMkLst>
        </pc:spChg>
        <pc:spChg chg="mod">
          <ac:chgData name="De Cock Jitse" userId="9cc8e242-c866-4cc7-a24e-e9b48782583a" providerId="ADAL" clId="{2518181E-7B8E-4390-B55E-0CCFD3DA6949}" dt="2023-11-06T22:49:36.763" v="5553" actId="207"/>
          <ac:spMkLst>
            <pc:docMk/>
            <pc:sldMk cId="2106194566" sldId="368"/>
            <ac:spMk id="47" creationId="{D73F611C-D72E-E264-B978-E6E645346D39}"/>
          </ac:spMkLst>
        </pc:spChg>
        <pc:spChg chg="mod">
          <ac:chgData name="De Cock Jitse" userId="9cc8e242-c866-4cc7-a24e-e9b48782583a" providerId="ADAL" clId="{2518181E-7B8E-4390-B55E-0CCFD3DA6949}" dt="2023-11-06T22:48:57.487" v="5550"/>
          <ac:spMkLst>
            <pc:docMk/>
            <pc:sldMk cId="2106194566" sldId="368"/>
            <ac:spMk id="49" creationId="{5113678C-FF4C-717C-E966-7B7DDE893994}"/>
          </ac:spMkLst>
        </pc:spChg>
        <pc:spChg chg="mod">
          <ac:chgData name="De Cock Jitse" userId="9cc8e242-c866-4cc7-a24e-e9b48782583a" providerId="ADAL" clId="{2518181E-7B8E-4390-B55E-0CCFD3DA6949}" dt="2023-11-06T22:48:57.487" v="5550"/>
          <ac:spMkLst>
            <pc:docMk/>
            <pc:sldMk cId="2106194566" sldId="368"/>
            <ac:spMk id="50" creationId="{59B8BD33-B988-D066-7E4F-E5B77B821342}"/>
          </ac:spMkLst>
        </pc:spChg>
        <pc:spChg chg="mod">
          <ac:chgData name="De Cock Jitse" userId="9cc8e242-c866-4cc7-a24e-e9b48782583a" providerId="ADAL" clId="{2518181E-7B8E-4390-B55E-0CCFD3DA6949}" dt="2023-11-06T22:48:57.487" v="5550"/>
          <ac:spMkLst>
            <pc:docMk/>
            <pc:sldMk cId="2106194566" sldId="368"/>
            <ac:spMk id="52" creationId="{8B145E8F-0516-7E7B-CFF9-64154BAEEA62}"/>
          </ac:spMkLst>
        </pc:spChg>
        <pc:spChg chg="mod">
          <ac:chgData name="De Cock Jitse" userId="9cc8e242-c866-4cc7-a24e-e9b48782583a" providerId="ADAL" clId="{2518181E-7B8E-4390-B55E-0CCFD3DA6949}" dt="2023-11-06T22:48:57.487" v="5550"/>
          <ac:spMkLst>
            <pc:docMk/>
            <pc:sldMk cId="2106194566" sldId="368"/>
            <ac:spMk id="53" creationId="{5BD591C2-CCB7-379F-8599-AB3538319A95}"/>
          </ac:spMkLst>
        </pc:spChg>
        <pc:spChg chg="mod">
          <ac:chgData name="De Cock Jitse" userId="9cc8e242-c866-4cc7-a24e-e9b48782583a" providerId="ADAL" clId="{2518181E-7B8E-4390-B55E-0CCFD3DA6949}" dt="2023-11-06T22:48:57.487" v="5550"/>
          <ac:spMkLst>
            <pc:docMk/>
            <pc:sldMk cId="2106194566" sldId="368"/>
            <ac:spMk id="55" creationId="{DCA56894-8013-BF45-4034-6BFECDEC72DF}"/>
          </ac:spMkLst>
        </pc:spChg>
        <pc:spChg chg="mod">
          <ac:chgData name="De Cock Jitse" userId="9cc8e242-c866-4cc7-a24e-e9b48782583a" providerId="ADAL" clId="{2518181E-7B8E-4390-B55E-0CCFD3DA6949}" dt="2023-11-06T22:49:47.083" v="5554" actId="207"/>
          <ac:spMkLst>
            <pc:docMk/>
            <pc:sldMk cId="2106194566" sldId="368"/>
            <ac:spMk id="56" creationId="{6C756D63-05CC-0BEE-4066-368749707289}"/>
          </ac:spMkLst>
        </pc:spChg>
        <pc:spChg chg="mod">
          <ac:chgData name="De Cock Jitse" userId="9cc8e242-c866-4cc7-a24e-e9b48782583a" providerId="ADAL" clId="{2518181E-7B8E-4390-B55E-0CCFD3DA6949}" dt="2023-11-06T22:48:57.487" v="5550"/>
          <ac:spMkLst>
            <pc:docMk/>
            <pc:sldMk cId="2106194566" sldId="368"/>
            <ac:spMk id="58" creationId="{94330CF2-A976-2CB6-D9AA-8BFF2983E053}"/>
          </ac:spMkLst>
        </pc:spChg>
        <pc:spChg chg="mod">
          <ac:chgData name="De Cock Jitse" userId="9cc8e242-c866-4cc7-a24e-e9b48782583a" providerId="ADAL" clId="{2518181E-7B8E-4390-B55E-0CCFD3DA6949}" dt="2023-11-06T22:49:54.615" v="5555" actId="207"/>
          <ac:spMkLst>
            <pc:docMk/>
            <pc:sldMk cId="2106194566" sldId="368"/>
            <ac:spMk id="59" creationId="{BAF5D605-8EBE-2E25-B1C5-BD4DDC23917F}"/>
          </ac:spMkLst>
        </pc:spChg>
        <pc:spChg chg="mod">
          <ac:chgData name="De Cock Jitse" userId="9cc8e242-c866-4cc7-a24e-e9b48782583a" providerId="ADAL" clId="{2518181E-7B8E-4390-B55E-0CCFD3DA6949}" dt="2023-11-06T22:48:57.487" v="5550"/>
          <ac:spMkLst>
            <pc:docMk/>
            <pc:sldMk cId="2106194566" sldId="368"/>
            <ac:spMk id="61" creationId="{CBC701FE-0B4E-3421-843A-3FDF08D3A693}"/>
          </ac:spMkLst>
        </pc:spChg>
        <pc:spChg chg="mod">
          <ac:chgData name="De Cock Jitse" userId="9cc8e242-c866-4cc7-a24e-e9b48782583a" providerId="ADAL" clId="{2518181E-7B8E-4390-B55E-0CCFD3DA6949}" dt="2023-11-06T22:48:57.487" v="5550"/>
          <ac:spMkLst>
            <pc:docMk/>
            <pc:sldMk cId="2106194566" sldId="368"/>
            <ac:spMk id="62" creationId="{03A44BF8-9B1D-734E-EE2A-7EF7FF299573}"/>
          </ac:spMkLst>
        </pc:spChg>
        <pc:spChg chg="mod">
          <ac:chgData name="De Cock Jitse" userId="9cc8e242-c866-4cc7-a24e-e9b48782583a" providerId="ADAL" clId="{2518181E-7B8E-4390-B55E-0CCFD3DA6949}" dt="2023-11-06T22:48:57.487" v="5550"/>
          <ac:spMkLst>
            <pc:docMk/>
            <pc:sldMk cId="2106194566" sldId="368"/>
            <ac:spMk id="960" creationId="{0308C421-21B0-16CA-8027-E139772DA8D5}"/>
          </ac:spMkLst>
        </pc:spChg>
        <pc:spChg chg="mod">
          <ac:chgData name="De Cock Jitse" userId="9cc8e242-c866-4cc7-a24e-e9b48782583a" providerId="ADAL" clId="{2518181E-7B8E-4390-B55E-0CCFD3DA6949}" dt="2023-11-06T22:48:57.487" v="5550"/>
          <ac:spMkLst>
            <pc:docMk/>
            <pc:sldMk cId="2106194566" sldId="368"/>
            <ac:spMk id="961" creationId="{2CCD9F68-360D-5C9B-8CF7-89F6DAF7FA3A}"/>
          </ac:spMkLst>
        </pc:spChg>
        <pc:spChg chg="mod">
          <ac:chgData name="De Cock Jitse" userId="9cc8e242-c866-4cc7-a24e-e9b48782583a" providerId="ADAL" clId="{2518181E-7B8E-4390-B55E-0CCFD3DA6949}" dt="2023-11-06T22:48:57.487" v="5550"/>
          <ac:spMkLst>
            <pc:docMk/>
            <pc:sldMk cId="2106194566" sldId="368"/>
            <ac:spMk id="963" creationId="{EDDC94EB-F594-A1FA-6396-1EB1B8DFCE90}"/>
          </ac:spMkLst>
        </pc:spChg>
        <pc:spChg chg="mod">
          <ac:chgData name="De Cock Jitse" userId="9cc8e242-c866-4cc7-a24e-e9b48782583a" providerId="ADAL" clId="{2518181E-7B8E-4390-B55E-0CCFD3DA6949}" dt="2023-11-06T22:48:57.487" v="5550"/>
          <ac:spMkLst>
            <pc:docMk/>
            <pc:sldMk cId="2106194566" sldId="368"/>
            <ac:spMk id="964" creationId="{FFFFCE67-4F2B-4217-B5F8-9462C81B1692}"/>
          </ac:spMkLst>
        </pc:spChg>
        <pc:spChg chg="mod">
          <ac:chgData name="De Cock Jitse" userId="9cc8e242-c866-4cc7-a24e-e9b48782583a" providerId="ADAL" clId="{2518181E-7B8E-4390-B55E-0CCFD3DA6949}" dt="2023-11-06T22:48:57.487" v="5550"/>
          <ac:spMkLst>
            <pc:docMk/>
            <pc:sldMk cId="2106194566" sldId="368"/>
            <ac:spMk id="966" creationId="{D0691F42-2E6A-ABC6-5CE8-1E95A4392541}"/>
          </ac:spMkLst>
        </pc:spChg>
        <pc:spChg chg="mod">
          <ac:chgData name="De Cock Jitse" userId="9cc8e242-c866-4cc7-a24e-e9b48782583a" providerId="ADAL" clId="{2518181E-7B8E-4390-B55E-0CCFD3DA6949}" dt="2023-11-06T22:48:57.487" v="5550"/>
          <ac:spMkLst>
            <pc:docMk/>
            <pc:sldMk cId="2106194566" sldId="368"/>
            <ac:spMk id="967" creationId="{4F535F53-D8DB-2FC9-F0B3-91864B6CF6B9}"/>
          </ac:spMkLst>
        </pc:spChg>
        <pc:spChg chg="mod">
          <ac:chgData name="De Cock Jitse" userId="9cc8e242-c866-4cc7-a24e-e9b48782583a" providerId="ADAL" clId="{2518181E-7B8E-4390-B55E-0CCFD3DA6949}" dt="2023-11-06T22:48:57.487" v="5550"/>
          <ac:spMkLst>
            <pc:docMk/>
            <pc:sldMk cId="2106194566" sldId="368"/>
            <ac:spMk id="969" creationId="{61577036-182B-2D78-7FF4-78D384CC13E8}"/>
          </ac:spMkLst>
        </pc:spChg>
        <pc:spChg chg="mod">
          <ac:chgData name="De Cock Jitse" userId="9cc8e242-c866-4cc7-a24e-e9b48782583a" providerId="ADAL" clId="{2518181E-7B8E-4390-B55E-0CCFD3DA6949}" dt="2023-11-06T22:48:57.487" v="5550"/>
          <ac:spMkLst>
            <pc:docMk/>
            <pc:sldMk cId="2106194566" sldId="368"/>
            <ac:spMk id="970" creationId="{E266F5EE-C256-1E8A-651A-629A2363FD5F}"/>
          </ac:spMkLst>
        </pc:spChg>
        <pc:spChg chg="mod">
          <ac:chgData name="De Cock Jitse" userId="9cc8e242-c866-4cc7-a24e-e9b48782583a" providerId="ADAL" clId="{2518181E-7B8E-4390-B55E-0CCFD3DA6949}" dt="2023-11-06T22:48:57.487" v="5550"/>
          <ac:spMkLst>
            <pc:docMk/>
            <pc:sldMk cId="2106194566" sldId="368"/>
            <ac:spMk id="972" creationId="{95554003-66A0-8AC2-C32E-136F13748C42}"/>
          </ac:spMkLst>
        </pc:spChg>
        <pc:spChg chg="mod">
          <ac:chgData name="De Cock Jitse" userId="9cc8e242-c866-4cc7-a24e-e9b48782583a" providerId="ADAL" clId="{2518181E-7B8E-4390-B55E-0CCFD3DA6949}" dt="2023-11-06T22:48:57.487" v="5550"/>
          <ac:spMkLst>
            <pc:docMk/>
            <pc:sldMk cId="2106194566" sldId="368"/>
            <ac:spMk id="973" creationId="{26E70226-8C7B-39D1-DC7D-7271DC45728A}"/>
          </ac:spMkLst>
        </pc:spChg>
        <pc:spChg chg="mod">
          <ac:chgData name="De Cock Jitse" userId="9cc8e242-c866-4cc7-a24e-e9b48782583a" providerId="ADAL" clId="{2518181E-7B8E-4390-B55E-0CCFD3DA6949}" dt="2023-11-06T22:48:57.487" v="5550"/>
          <ac:spMkLst>
            <pc:docMk/>
            <pc:sldMk cId="2106194566" sldId="368"/>
            <ac:spMk id="975" creationId="{21E5F79A-2CDD-0AF9-91C8-321071ACD9C5}"/>
          </ac:spMkLst>
        </pc:spChg>
        <pc:spChg chg="mod">
          <ac:chgData name="De Cock Jitse" userId="9cc8e242-c866-4cc7-a24e-e9b48782583a" providerId="ADAL" clId="{2518181E-7B8E-4390-B55E-0CCFD3DA6949}" dt="2023-11-06T22:48:57.487" v="5550"/>
          <ac:spMkLst>
            <pc:docMk/>
            <pc:sldMk cId="2106194566" sldId="368"/>
            <ac:spMk id="976" creationId="{EC107B27-B336-3F1F-39E3-3782953EE8DC}"/>
          </ac:spMkLst>
        </pc:spChg>
        <pc:spChg chg="mod">
          <ac:chgData name="De Cock Jitse" userId="9cc8e242-c866-4cc7-a24e-e9b48782583a" providerId="ADAL" clId="{2518181E-7B8E-4390-B55E-0CCFD3DA6949}" dt="2023-11-06T22:48:57.487" v="5550"/>
          <ac:spMkLst>
            <pc:docMk/>
            <pc:sldMk cId="2106194566" sldId="368"/>
            <ac:spMk id="978" creationId="{6A061CDD-6835-8469-3D99-AD69E5390637}"/>
          </ac:spMkLst>
        </pc:spChg>
        <pc:spChg chg="mod">
          <ac:chgData name="De Cock Jitse" userId="9cc8e242-c866-4cc7-a24e-e9b48782583a" providerId="ADAL" clId="{2518181E-7B8E-4390-B55E-0CCFD3DA6949}" dt="2023-11-06T22:48:57.487" v="5550"/>
          <ac:spMkLst>
            <pc:docMk/>
            <pc:sldMk cId="2106194566" sldId="368"/>
            <ac:spMk id="979" creationId="{FFC60EA3-BECE-4EF6-4955-63EE3B823E7E}"/>
          </ac:spMkLst>
        </pc:spChg>
        <pc:spChg chg="mod">
          <ac:chgData name="De Cock Jitse" userId="9cc8e242-c866-4cc7-a24e-e9b48782583a" providerId="ADAL" clId="{2518181E-7B8E-4390-B55E-0CCFD3DA6949}" dt="2023-11-05T22:08:08.592" v="3999" actId="20577"/>
          <ac:spMkLst>
            <pc:docMk/>
            <pc:sldMk cId="2106194566" sldId="368"/>
            <ac:spMk id="1151" creationId="{00000000-0000-0000-0000-000000000000}"/>
          </ac:spMkLst>
        </pc:spChg>
        <pc:grpChg chg="add mod">
          <ac:chgData name="De Cock Jitse" userId="9cc8e242-c866-4cc7-a24e-e9b48782583a" providerId="ADAL" clId="{2518181E-7B8E-4390-B55E-0CCFD3DA6949}" dt="2023-11-06T22:48:57.487" v="5550"/>
          <ac:grpSpMkLst>
            <pc:docMk/>
            <pc:sldMk cId="2106194566" sldId="368"/>
            <ac:grpSpMk id="2" creationId="{3C6DD8E3-3DF1-BFFD-3830-B716B745B684}"/>
          </ac:grpSpMkLst>
        </pc:grpChg>
        <pc:grpChg chg="add mod">
          <ac:chgData name="De Cock Jitse" userId="9cc8e242-c866-4cc7-a24e-e9b48782583a" providerId="ADAL" clId="{2518181E-7B8E-4390-B55E-0CCFD3DA6949}" dt="2023-11-06T22:48:57.487" v="5550"/>
          <ac:grpSpMkLst>
            <pc:docMk/>
            <pc:sldMk cId="2106194566" sldId="368"/>
            <ac:grpSpMk id="8" creationId="{5A22E825-214B-D640-76A6-D2FFC55CCE6A}"/>
          </ac:grpSpMkLst>
        </pc:grpChg>
        <pc:grpChg chg="add mod">
          <ac:chgData name="De Cock Jitse" userId="9cc8e242-c866-4cc7-a24e-e9b48782583a" providerId="ADAL" clId="{2518181E-7B8E-4390-B55E-0CCFD3DA6949}" dt="2023-11-06T22:48:57.487" v="5550"/>
          <ac:grpSpMkLst>
            <pc:docMk/>
            <pc:sldMk cId="2106194566" sldId="368"/>
            <ac:grpSpMk id="17" creationId="{2CDDEB80-3B3F-AFFC-7C04-10A10A8FCE19}"/>
          </ac:grpSpMkLst>
        </pc:grpChg>
        <pc:grpChg chg="add mod">
          <ac:chgData name="De Cock Jitse" userId="9cc8e242-c866-4cc7-a24e-e9b48782583a" providerId="ADAL" clId="{2518181E-7B8E-4390-B55E-0CCFD3DA6949}" dt="2023-11-06T22:48:57.487" v="5550"/>
          <ac:grpSpMkLst>
            <pc:docMk/>
            <pc:sldMk cId="2106194566" sldId="368"/>
            <ac:grpSpMk id="20" creationId="{C72CF453-EE49-9053-7394-5A47C06069FF}"/>
          </ac:grpSpMkLst>
        </pc:grpChg>
        <pc:grpChg chg="add mod">
          <ac:chgData name="De Cock Jitse" userId="9cc8e242-c866-4cc7-a24e-e9b48782583a" providerId="ADAL" clId="{2518181E-7B8E-4390-B55E-0CCFD3DA6949}" dt="2023-11-06T22:48:57.487" v="5550"/>
          <ac:grpSpMkLst>
            <pc:docMk/>
            <pc:sldMk cId="2106194566" sldId="368"/>
            <ac:grpSpMk id="24" creationId="{F450E809-39EC-08D1-3474-455C53279E3C}"/>
          </ac:grpSpMkLst>
        </pc:grpChg>
        <pc:grpChg chg="add mod">
          <ac:chgData name="De Cock Jitse" userId="9cc8e242-c866-4cc7-a24e-e9b48782583a" providerId="ADAL" clId="{2518181E-7B8E-4390-B55E-0CCFD3DA6949}" dt="2023-11-06T22:48:57.487" v="5550"/>
          <ac:grpSpMkLst>
            <pc:docMk/>
            <pc:sldMk cId="2106194566" sldId="368"/>
            <ac:grpSpMk id="28" creationId="{77863600-FF50-D83E-AF56-7F05D0992D13}"/>
          </ac:grpSpMkLst>
        </pc:grpChg>
        <pc:grpChg chg="add mod">
          <ac:chgData name="De Cock Jitse" userId="9cc8e242-c866-4cc7-a24e-e9b48782583a" providerId="ADAL" clId="{2518181E-7B8E-4390-B55E-0CCFD3DA6949}" dt="2023-11-06T22:48:57.487" v="5550"/>
          <ac:grpSpMkLst>
            <pc:docMk/>
            <pc:sldMk cId="2106194566" sldId="368"/>
            <ac:grpSpMk id="31" creationId="{76C4FC8A-1CC2-C55E-AA2D-B4AC40CB4D72}"/>
          </ac:grpSpMkLst>
        </pc:grpChg>
        <pc:grpChg chg="add mod">
          <ac:chgData name="De Cock Jitse" userId="9cc8e242-c866-4cc7-a24e-e9b48782583a" providerId="ADAL" clId="{2518181E-7B8E-4390-B55E-0CCFD3DA6949}" dt="2023-11-06T22:48:57.487" v="5550"/>
          <ac:grpSpMkLst>
            <pc:docMk/>
            <pc:sldMk cId="2106194566" sldId="368"/>
            <ac:grpSpMk id="34" creationId="{E7D0BC71-5EA1-E7CC-20D9-87F27A1118DC}"/>
          </ac:grpSpMkLst>
        </pc:grpChg>
        <pc:grpChg chg="add mod">
          <ac:chgData name="De Cock Jitse" userId="9cc8e242-c866-4cc7-a24e-e9b48782583a" providerId="ADAL" clId="{2518181E-7B8E-4390-B55E-0CCFD3DA6949}" dt="2023-11-06T22:48:57.487" v="5550"/>
          <ac:grpSpMkLst>
            <pc:docMk/>
            <pc:sldMk cId="2106194566" sldId="368"/>
            <ac:grpSpMk id="42" creationId="{AE0A6F90-3DE5-B35A-82E9-B2CEC8B30627}"/>
          </ac:grpSpMkLst>
        </pc:grpChg>
        <pc:grpChg chg="add mod">
          <ac:chgData name="De Cock Jitse" userId="9cc8e242-c866-4cc7-a24e-e9b48782583a" providerId="ADAL" clId="{2518181E-7B8E-4390-B55E-0CCFD3DA6949}" dt="2023-11-06T22:48:57.487" v="5550"/>
          <ac:grpSpMkLst>
            <pc:docMk/>
            <pc:sldMk cId="2106194566" sldId="368"/>
            <ac:grpSpMk id="45" creationId="{75F5B09E-DC3B-BB93-2826-12FB1AEDE04B}"/>
          </ac:grpSpMkLst>
        </pc:grpChg>
        <pc:grpChg chg="add mod">
          <ac:chgData name="De Cock Jitse" userId="9cc8e242-c866-4cc7-a24e-e9b48782583a" providerId="ADAL" clId="{2518181E-7B8E-4390-B55E-0CCFD3DA6949}" dt="2023-11-06T22:48:57.487" v="5550"/>
          <ac:grpSpMkLst>
            <pc:docMk/>
            <pc:sldMk cId="2106194566" sldId="368"/>
            <ac:grpSpMk id="48" creationId="{D256F004-5696-8B19-2C72-FDF3A88B6D8C}"/>
          </ac:grpSpMkLst>
        </pc:grpChg>
        <pc:grpChg chg="add mod">
          <ac:chgData name="De Cock Jitse" userId="9cc8e242-c866-4cc7-a24e-e9b48782583a" providerId="ADAL" clId="{2518181E-7B8E-4390-B55E-0CCFD3DA6949}" dt="2023-11-06T22:48:57.487" v="5550"/>
          <ac:grpSpMkLst>
            <pc:docMk/>
            <pc:sldMk cId="2106194566" sldId="368"/>
            <ac:grpSpMk id="51" creationId="{6025DC21-8D96-7C91-E5E4-20FDCB024B5A}"/>
          </ac:grpSpMkLst>
        </pc:grpChg>
        <pc:grpChg chg="add mod">
          <ac:chgData name="De Cock Jitse" userId="9cc8e242-c866-4cc7-a24e-e9b48782583a" providerId="ADAL" clId="{2518181E-7B8E-4390-B55E-0CCFD3DA6949}" dt="2023-11-06T22:48:57.487" v="5550"/>
          <ac:grpSpMkLst>
            <pc:docMk/>
            <pc:sldMk cId="2106194566" sldId="368"/>
            <ac:grpSpMk id="54" creationId="{254C6BEE-17D2-1FBE-3E4B-8F7438539685}"/>
          </ac:grpSpMkLst>
        </pc:grpChg>
        <pc:grpChg chg="add mod">
          <ac:chgData name="De Cock Jitse" userId="9cc8e242-c866-4cc7-a24e-e9b48782583a" providerId="ADAL" clId="{2518181E-7B8E-4390-B55E-0CCFD3DA6949}" dt="2023-11-06T22:48:57.487" v="5550"/>
          <ac:grpSpMkLst>
            <pc:docMk/>
            <pc:sldMk cId="2106194566" sldId="368"/>
            <ac:grpSpMk id="57" creationId="{3504537C-EF1C-8E6E-7130-6477FF279D3D}"/>
          </ac:grpSpMkLst>
        </pc:grpChg>
        <pc:grpChg chg="add mod">
          <ac:chgData name="De Cock Jitse" userId="9cc8e242-c866-4cc7-a24e-e9b48782583a" providerId="ADAL" clId="{2518181E-7B8E-4390-B55E-0CCFD3DA6949}" dt="2023-11-06T22:48:57.487" v="5550"/>
          <ac:grpSpMkLst>
            <pc:docMk/>
            <pc:sldMk cId="2106194566" sldId="368"/>
            <ac:grpSpMk id="60" creationId="{A4A2E3D1-728B-7A56-41D8-119F3272367B}"/>
          </ac:grpSpMkLst>
        </pc:grpChg>
        <pc:grpChg chg="add mod">
          <ac:chgData name="De Cock Jitse" userId="9cc8e242-c866-4cc7-a24e-e9b48782583a" providerId="ADAL" clId="{2518181E-7B8E-4390-B55E-0CCFD3DA6949}" dt="2023-11-06T22:48:57.487" v="5550"/>
          <ac:grpSpMkLst>
            <pc:docMk/>
            <pc:sldMk cId="2106194566" sldId="368"/>
            <ac:grpSpMk id="63" creationId="{46B8BD77-5A55-97A3-551F-BD4E5CCFE8CC}"/>
          </ac:grpSpMkLst>
        </pc:grpChg>
        <pc:grpChg chg="add mod">
          <ac:chgData name="De Cock Jitse" userId="9cc8e242-c866-4cc7-a24e-e9b48782583a" providerId="ADAL" clId="{2518181E-7B8E-4390-B55E-0CCFD3DA6949}" dt="2023-11-06T22:48:57.487" v="5550"/>
          <ac:grpSpMkLst>
            <pc:docMk/>
            <pc:sldMk cId="2106194566" sldId="368"/>
            <ac:grpSpMk id="962" creationId="{D7E71559-82D9-5EFD-BEEF-7E7B87249ACF}"/>
          </ac:grpSpMkLst>
        </pc:grpChg>
        <pc:grpChg chg="add mod">
          <ac:chgData name="De Cock Jitse" userId="9cc8e242-c866-4cc7-a24e-e9b48782583a" providerId="ADAL" clId="{2518181E-7B8E-4390-B55E-0CCFD3DA6949}" dt="2023-11-06T22:48:57.487" v="5550"/>
          <ac:grpSpMkLst>
            <pc:docMk/>
            <pc:sldMk cId="2106194566" sldId="368"/>
            <ac:grpSpMk id="965" creationId="{78B5D394-95E2-DADD-4339-283DAA1C7F7D}"/>
          </ac:grpSpMkLst>
        </pc:grpChg>
        <pc:grpChg chg="add mod">
          <ac:chgData name="De Cock Jitse" userId="9cc8e242-c866-4cc7-a24e-e9b48782583a" providerId="ADAL" clId="{2518181E-7B8E-4390-B55E-0CCFD3DA6949}" dt="2023-11-06T22:48:57.487" v="5550"/>
          <ac:grpSpMkLst>
            <pc:docMk/>
            <pc:sldMk cId="2106194566" sldId="368"/>
            <ac:grpSpMk id="968" creationId="{90DB809F-C336-0387-7019-004B55D743A1}"/>
          </ac:grpSpMkLst>
        </pc:grpChg>
        <pc:grpChg chg="add mod">
          <ac:chgData name="De Cock Jitse" userId="9cc8e242-c866-4cc7-a24e-e9b48782583a" providerId="ADAL" clId="{2518181E-7B8E-4390-B55E-0CCFD3DA6949}" dt="2023-11-06T22:48:57.487" v="5550"/>
          <ac:grpSpMkLst>
            <pc:docMk/>
            <pc:sldMk cId="2106194566" sldId="368"/>
            <ac:grpSpMk id="971" creationId="{EE38CD00-A512-602F-69F4-3F97F56236D2}"/>
          </ac:grpSpMkLst>
        </pc:grpChg>
        <pc:grpChg chg="add mod">
          <ac:chgData name="De Cock Jitse" userId="9cc8e242-c866-4cc7-a24e-e9b48782583a" providerId="ADAL" clId="{2518181E-7B8E-4390-B55E-0CCFD3DA6949}" dt="2023-11-06T22:48:57.487" v="5550"/>
          <ac:grpSpMkLst>
            <pc:docMk/>
            <pc:sldMk cId="2106194566" sldId="368"/>
            <ac:grpSpMk id="974" creationId="{B76642E9-BD58-76BD-CB9E-6EFD532CB469}"/>
          </ac:grpSpMkLst>
        </pc:grpChg>
        <pc:grpChg chg="add mod">
          <ac:chgData name="De Cock Jitse" userId="9cc8e242-c866-4cc7-a24e-e9b48782583a" providerId="ADAL" clId="{2518181E-7B8E-4390-B55E-0CCFD3DA6949}" dt="2023-11-06T22:48:57.487" v="5550"/>
          <ac:grpSpMkLst>
            <pc:docMk/>
            <pc:sldMk cId="2106194566" sldId="368"/>
            <ac:grpSpMk id="977" creationId="{6A11FEBB-8C4C-2235-BE23-1CBC2A26EBEA}"/>
          </ac:grpSpMkLst>
        </pc:grpChg>
        <pc:cxnChg chg="add mod">
          <ac:chgData name="De Cock Jitse" userId="9cc8e242-c866-4cc7-a24e-e9b48782583a" providerId="ADAL" clId="{2518181E-7B8E-4390-B55E-0CCFD3DA6949}" dt="2023-11-06T22:48:57.487" v="5550"/>
          <ac:cxnSpMkLst>
            <pc:docMk/>
            <pc:sldMk cId="2106194566" sldId="368"/>
            <ac:cxnSpMk id="37" creationId="{FF9E7394-9EA0-808E-6605-EA7E28AB52B0}"/>
          </ac:cxnSpMkLst>
        </pc:cxnChg>
        <pc:cxnChg chg="add mod">
          <ac:chgData name="De Cock Jitse" userId="9cc8e242-c866-4cc7-a24e-e9b48782583a" providerId="ADAL" clId="{2518181E-7B8E-4390-B55E-0CCFD3DA6949}" dt="2023-11-06T22:48:57.487" v="5550"/>
          <ac:cxnSpMkLst>
            <pc:docMk/>
            <pc:sldMk cId="2106194566" sldId="368"/>
            <ac:cxnSpMk id="38" creationId="{D74A4190-4239-5FE9-5324-BC38099259B7}"/>
          </ac:cxnSpMkLst>
        </pc:cxnChg>
        <pc:cxnChg chg="add mod">
          <ac:chgData name="De Cock Jitse" userId="9cc8e242-c866-4cc7-a24e-e9b48782583a" providerId="ADAL" clId="{2518181E-7B8E-4390-B55E-0CCFD3DA6949}" dt="2023-11-06T22:48:57.487" v="5550"/>
          <ac:cxnSpMkLst>
            <pc:docMk/>
            <pc:sldMk cId="2106194566" sldId="368"/>
            <ac:cxnSpMk id="39" creationId="{B9859084-2369-9BE6-825B-3CCAC07296FC}"/>
          </ac:cxnSpMkLst>
        </pc:cxnChg>
        <pc:cxnChg chg="add mod">
          <ac:chgData name="De Cock Jitse" userId="9cc8e242-c866-4cc7-a24e-e9b48782583a" providerId="ADAL" clId="{2518181E-7B8E-4390-B55E-0CCFD3DA6949}" dt="2023-11-06T22:48:57.487" v="5550"/>
          <ac:cxnSpMkLst>
            <pc:docMk/>
            <pc:sldMk cId="2106194566" sldId="368"/>
            <ac:cxnSpMk id="40" creationId="{A3E0EC2B-D182-72E5-98C3-2F115D5B42D4}"/>
          </ac:cxnSpMkLst>
        </pc:cxnChg>
        <pc:cxnChg chg="add mod">
          <ac:chgData name="De Cock Jitse" userId="9cc8e242-c866-4cc7-a24e-e9b48782583a" providerId="ADAL" clId="{2518181E-7B8E-4390-B55E-0CCFD3DA6949}" dt="2023-11-06T22:48:57.487" v="5550"/>
          <ac:cxnSpMkLst>
            <pc:docMk/>
            <pc:sldMk cId="2106194566" sldId="368"/>
            <ac:cxnSpMk id="41" creationId="{48D01EBC-D9D2-4624-F4E5-9DE6B787CB74}"/>
          </ac:cxnSpMkLst>
        </pc:cxnChg>
        <pc:cxnChg chg="add mod">
          <ac:chgData name="De Cock Jitse" userId="9cc8e242-c866-4cc7-a24e-e9b48782583a" providerId="ADAL" clId="{2518181E-7B8E-4390-B55E-0CCFD3DA6949}" dt="2023-11-06T22:48:57.487" v="5550"/>
          <ac:cxnSpMkLst>
            <pc:docMk/>
            <pc:sldMk cId="2106194566" sldId="368"/>
            <ac:cxnSpMk id="980" creationId="{D178343C-0127-8824-AA1B-69612161437A}"/>
          </ac:cxnSpMkLst>
        </pc:cxnChg>
        <pc:cxnChg chg="add mod">
          <ac:chgData name="De Cock Jitse" userId="9cc8e242-c866-4cc7-a24e-e9b48782583a" providerId="ADAL" clId="{2518181E-7B8E-4390-B55E-0CCFD3DA6949}" dt="2023-11-06T22:48:57.487" v="5550"/>
          <ac:cxnSpMkLst>
            <pc:docMk/>
            <pc:sldMk cId="2106194566" sldId="368"/>
            <ac:cxnSpMk id="981" creationId="{550719DF-DFBF-6B81-9FF2-C12DBA5F4900}"/>
          </ac:cxnSpMkLst>
        </pc:cxnChg>
        <pc:cxnChg chg="add mod">
          <ac:chgData name="De Cock Jitse" userId="9cc8e242-c866-4cc7-a24e-e9b48782583a" providerId="ADAL" clId="{2518181E-7B8E-4390-B55E-0CCFD3DA6949}" dt="2023-11-06T22:48:57.487" v="5550"/>
          <ac:cxnSpMkLst>
            <pc:docMk/>
            <pc:sldMk cId="2106194566" sldId="368"/>
            <ac:cxnSpMk id="982" creationId="{08324F45-7E74-7018-33EF-68815491CBEE}"/>
          </ac:cxnSpMkLst>
        </pc:cxnChg>
        <pc:cxnChg chg="add mod">
          <ac:chgData name="De Cock Jitse" userId="9cc8e242-c866-4cc7-a24e-e9b48782583a" providerId="ADAL" clId="{2518181E-7B8E-4390-B55E-0CCFD3DA6949}" dt="2023-11-06T22:48:57.487" v="5550"/>
          <ac:cxnSpMkLst>
            <pc:docMk/>
            <pc:sldMk cId="2106194566" sldId="368"/>
            <ac:cxnSpMk id="983" creationId="{489FE212-3CBC-8A32-2EB6-22979A85612C}"/>
          </ac:cxnSpMkLst>
        </pc:cxnChg>
        <pc:cxnChg chg="add mod">
          <ac:chgData name="De Cock Jitse" userId="9cc8e242-c866-4cc7-a24e-e9b48782583a" providerId="ADAL" clId="{2518181E-7B8E-4390-B55E-0CCFD3DA6949}" dt="2023-11-06T22:48:57.487" v="5550"/>
          <ac:cxnSpMkLst>
            <pc:docMk/>
            <pc:sldMk cId="2106194566" sldId="368"/>
            <ac:cxnSpMk id="984" creationId="{2DED851F-0A55-7DB8-BECD-1423FD9ACB48}"/>
          </ac:cxnSpMkLst>
        </pc:cxnChg>
        <pc:cxnChg chg="add mod">
          <ac:chgData name="De Cock Jitse" userId="9cc8e242-c866-4cc7-a24e-e9b48782583a" providerId="ADAL" clId="{2518181E-7B8E-4390-B55E-0CCFD3DA6949}" dt="2023-11-06T22:48:57.487" v="5550"/>
          <ac:cxnSpMkLst>
            <pc:docMk/>
            <pc:sldMk cId="2106194566" sldId="368"/>
            <ac:cxnSpMk id="985" creationId="{CD3FF093-FEE2-3E3F-F667-886DEB0A2CA2}"/>
          </ac:cxnSpMkLst>
        </pc:cxnChg>
        <pc:cxnChg chg="add mod">
          <ac:chgData name="De Cock Jitse" userId="9cc8e242-c866-4cc7-a24e-e9b48782583a" providerId="ADAL" clId="{2518181E-7B8E-4390-B55E-0CCFD3DA6949}" dt="2023-11-06T22:48:57.487" v="5550"/>
          <ac:cxnSpMkLst>
            <pc:docMk/>
            <pc:sldMk cId="2106194566" sldId="368"/>
            <ac:cxnSpMk id="986" creationId="{11793B59-1704-0181-21E9-3D0AC2EDB791}"/>
          </ac:cxnSpMkLst>
        </pc:cxnChg>
        <pc:cxnChg chg="add mod">
          <ac:chgData name="De Cock Jitse" userId="9cc8e242-c866-4cc7-a24e-e9b48782583a" providerId="ADAL" clId="{2518181E-7B8E-4390-B55E-0CCFD3DA6949}" dt="2023-11-06T22:48:57.487" v="5550"/>
          <ac:cxnSpMkLst>
            <pc:docMk/>
            <pc:sldMk cId="2106194566" sldId="368"/>
            <ac:cxnSpMk id="987" creationId="{51E18CEE-AF1E-6666-A678-81D5AAE94AD2}"/>
          </ac:cxnSpMkLst>
        </pc:cxnChg>
        <pc:cxnChg chg="add mod">
          <ac:chgData name="De Cock Jitse" userId="9cc8e242-c866-4cc7-a24e-e9b48782583a" providerId="ADAL" clId="{2518181E-7B8E-4390-B55E-0CCFD3DA6949}" dt="2023-11-06T22:48:57.487" v="5550"/>
          <ac:cxnSpMkLst>
            <pc:docMk/>
            <pc:sldMk cId="2106194566" sldId="368"/>
            <ac:cxnSpMk id="988" creationId="{D66B9469-6E0B-4D0D-0F24-8C42DA285B73}"/>
          </ac:cxnSpMkLst>
        </pc:cxnChg>
        <pc:cxnChg chg="add mod">
          <ac:chgData name="De Cock Jitse" userId="9cc8e242-c866-4cc7-a24e-e9b48782583a" providerId="ADAL" clId="{2518181E-7B8E-4390-B55E-0CCFD3DA6949}" dt="2023-11-06T22:48:57.487" v="5550"/>
          <ac:cxnSpMkLst>
            <pc:docMk/>
            <pc:sldMk cId="2106194566" sldId="368"/>
            <ac:cxnSpMk id="989" creationId="{8DF5D421-6589-25BD-290D-D7404CD25134}"/>
          </ac:cxnSpMkLst>
        </pc:cxnChg>
        <pc:cxnChg chg="add mod">
          <ac:chgData name="De Cock Jitse" userId="9cc8e242-c866-4cc7-a24e-e9b48782583a" providerId="ADAL" clId="{2518181E-7B8E-4390-B55E-0CCFD3DA6949}" dt="2023-11-06T22:48:57.487" v="5550"/>
          <ac:cxnSpMkLst>
            <pc:docMk/>
            <pc:sldMk cId="2106194566" sldId="368"/>
            <ac:cxnSpMk id="990" creationId="{B17E0A5A-01E6-FD5D-DC1C-57A3E3B276E1}"/>
          </ac:cxnSpMkLst>
        </pc:cxnChg>
        <pc:cxnChg chg="add mod">
          <ac:chgData name="De Cock Jitse" userId="9cc8e242-c866-4cc7-a24e-e9b48782583a" providerId="ADAL" clId="{2518181E-7B8E-4390-B55E-0CCFD3DA6949}" dt="2023-11-06T22:48:57.487" v="5550"/>
          <ac:cxnSpMkLst>
            <pc:docMk/>
            <pc:sldMk cId="2106194566" sldId="368"/>
            <ac:cxnSpMk id="991" creationId="{631EA6E3-DA1A-00F3-0383-DE701DF8F81D}"/>
          </ac:cxnSpMkLst>
        </pc:cxnChg>
      </pc:sldChg>
      <pc:sldChg chg="modSp add mod addCm modCm">
        <pc:chgData name="De Cock Jitse" userId="9cc8e242-c866-4cc7-a24e-e9b48782583a" providerId="ADAL" clId="{2518181E-7B8E-4390-B55E-0CCFD3DA6949}" dt="2023-11-05T23:10:39.018" v="4858"/>
        <pc:sldMkLst>
          <pc:docMk/>
          <pc:sldMk cId="2107850862" sldId="369"/>
        </pc:sldMkLst>
        <pc:spChg chg="mod">
          <ac:chgData name="De Cock Jitse" userId="9cc8e242-c866-4cc7-a24e-e9b48782583a" providerId="ADAL" clId="{2518181E-7B8E-4390-B55E-0CCFD3DA6949}" dt="2023-11-05T22:18:18.780" v="4369" actId="20577"/>
          <ac:spMkLst>
            <pc:docMk/>
            <pc:sldMk cId="2107850862" sldId="369"/>
            <ac:spMk id="856" creationId="{00000000-0000-0000-0000-000000000000}"/>
          </ac:spMkLst>
        </pc:spChg>
      </pc:sldChg>
      <pc:sldChg chg="modSp add mod">
        <pc:chgData name="De Cock Jitse" userId="9cc8e242-c866-4cc7-a24e-e9b48782583a" providerId="ADAL" clId="{2518181E-7B8E-4390-B55E-0CCFD3DA6949}" dt="2023-11-05T22:18:31.671" v="4393" actId="20577"/>
        <pc:sldMkLst>
          <pc:docMk/>
          <pc:sldMk cId="2062473120" sldId="370"/>
        </pc:sldMkLst>
        <pc:spChg chg="mod">
          <ac:chgData name="De Cock Jitse" userId="9cc8e242-c866-4cc7-a24e-e9b48782583a" providerId="ADAL" clId="{2518181E-7B8E-4390-B55E-0CCFD3DA6949}" dt="2023-11-05T22:18:31.671" v="4393" actId="20577"/>
          <ac:spMkLst>
            <pc:docMk/>
            <pc:sldMk cId="2062473120" sldId="370"/>
            <ac:spMk id="856" creationId="{00000000-0000-0000-0000-000000000000}"/>
          </ac:spMkLst>
        </pc:spChg>
      </pc:sldChg>
      <pc:sldChg chg="add del">
        <pc:chgData name="De Cock Jitse" userId="9cc8e242-c866-4cc7-a24e-e9b48782583a" providerId="ADAL" clId="{2518181E-7B8E-4390-B55E-0CCFD3DA6949}" dt="2023-11-06T23:26:19.814" v="5975" actId="47"/>
        <pc:sldMkLst>
          <pc:docMk/>
          <pc:sldMk cId="2579774943" sldId="371"/>
        </pc:sldMkLst>
      </pc:sldChg>
      <pc:sldChg chg="addSp delSp modSp add mod">
        <pc:chgData name="De Cock Jitse" userId="9cc8e242-c866-4cc7-a24e-e9b48782583a" providerId="ADAL" clId="{2518181E-7B8E-4390-B55E-0CCFD3DA6949}" dt="2023-11-06T22:46:03.348" v="5508" actId="14100"/>
        <pc:sldMkLst>
          <pc:docMk/>
          <pc:sldMk cId="4010660888" sldId="372"/>
        </pc:sldMkLst>
        <pc:spChg chg="mod">
          <ac:chgData name="De Cock Jitse" userId="9cc8e242-c866-4cc7-a24e-e9b48782583a" providerId="ADAL" clId="{2518181E-7B8E-4390-B55E-0CCFD3DA6949}" dt="2023-11-05T23:22:38.790" v="4895"/>
          <ac:spMkLst>
            <pc:docMk/>
            <pc:sldMk cId="4010660888" sldId="372"/>
            <ac:spMk id="45" creationId="{10690A74-C6A5-F023-2862-0567D746FD3D}"/>
          </ac:spMkLst>
        </pc:spChg>
        <pc:spChg chg="mod">
          <ac:chgData name="De Cock Jitse" userId="9cc8e242-c866-4cc7-a24e-e9b48782583a" providerId="ADAL" clId="{2518181E-7B8E-4390-B55E-0CCFD3DA6949}" dt="2023-11-05T23:22:38.790" v="4895"/>
          <ac:spMkLst>
            <pc:docMk/>
            <pc:sldMk cId="4010660888" sldId="372"/>
            <ac:spMk id="46" creationId="{4ADC92F4-42DB-145C-FB62-28948521E897}"/>
          </ac:spMkLst>
        </pc:spChg>
        <pc:spChg chg="mod">
          <ac:chgData name="De Cock Jitse" userId="9cc8e242-c866-4cc7-a24e-e9b48782583a" providerId="ADAL" clId="{2518181E-7B8E-4390-B55E-0CCFD3DA6949}" dt="2023-11-05T23:23:11.978" v="4898"/>
          <ac:spMkLst>
            <pc:docMk/>
            <pc:sldMk cId="4010660888" sldId="372"/>
            <ac:spMk id="49" creationId="{FF363642-3CEB-DCD1-5A39-FCC5CE62ECC6}"/>
          </ac:spMkLst>
        </pc:spChg>
        <pc:spChg chg="mod">
          <ac:chgData name="De Cock Jitse" userId="9cc8e242-c866-4cc7-a24e-e9b48782583a" providerId="ADAL" clId="{2518181E-7B8E-4390-B55E-0CCFD3DA6949}" dt="2023-11-05T23:23:11.978" v="4898"/>
          <ac:spMkLst>
            <pc:docMk/>
            <pc:sldMk cId="4010660888" sldId="372"/>
            <ac:spMk id="51" creationId="{5159F339-C6C3-ACE3-80A8-F373D18A1B0F}"/>
          </ac:spMkLst>
        </pc:spChg>
        <pc:spChg chg="mod">
          <ac:chgData name="De Cock Jitse" userId="9cc8e242-c866-4cc7-a24e-e9b48782583a" providerId="ADAL" clId="{2518181E-7B8E-4390-B55E-0CCFD3DA6949}" dt="2023-11-05T23:23:25.189" v="4907"/>
          <ac:spMkLst>
            <pc:docMk/>
            <pc:sldMk cId="4010660888" sldId="372"/>
            <ac:spMk id="54" creationId="{B515DBB4-215E-6F08-51EA-99F550DE42A3}"/>
          </ac:spMkLst>
        </pc:spChg>
        <pc:spChg chg="mod">
          <ac:chgData name="De Cock Jitse" userId="9cc8e242-c866-4cc7-a24e-e9b48782583a" providerId="ADAL" clId="{2518181E-7B8E-4390-B55E-0CCFD3DA6949}" dt="2023-11-05T23:23:25.189" v="4907"/>
          <ac:spMkLst>
            <pc:docMk/>
            <pc:sldMk cId="4010660888" sldId="372"/>
            <ac:spMk id="55" creationId="{54D601D8-E8FD-28DA-F838-BDED862DC87A}"/>
          </ac:spMkLst>
        </pc:spChg>
        <pc:spChg chg="mod">
          <ac:chgData name="De Cock Jitse" userId="9cc8e242-c866-4cc7-a24e-e9b48782583a" providerId="ADAL" clId="{2518181E-7B8E-4390-B55E-0CCFD3DA6949}" dt="2023-11-05T23:23:30.472" v="4909"/>
          <ac:spMkLst>
            <pc:docMk/>
            <pc:sldMk cId="4010660888" sldId="372"/>
            <ac:spMk id="58" creationId="{3D7E6F05-0C6C-874D-E77E-092CBC831CEC}"/>
          </ac:spMkLst>
        </pc:spChg>
        <pc:spChg chg="mod">
          <ac:chgData name="De Cock Jitse" userId="9cc8e242-c866-4cc7-a24e-e9b48782583a" providerId="ADAL" clId="{2518181E-7B8E-4390-B55E-0CCFD3DA6949}" dt="2023-11-05T23:23:30.472" v="4909"/>
          <ac:spMkLst>
            <pc:docMk/>
            <pc:sldMk cId="4010660888" sldId="372"/>
            <ac:spMk id="61" creationId="{7F346B1F-17B7-3B5F-7CDC-166C2F9216B3}"/>
          </ac:spMkLst>
        </pc:spChg>
        <pc:spChg chg="mod">
          <ac:chgData name="De Cock Jitse" userId="9cc8e242-c866-4cc7-a24e-e9b48782583a" providerId="ADAL" clId="{2518181E-7B8E-4390-B55E-0CCFD3DA6949}" dt="2023-11-06T22:44:08.324" v="5466" actId="1076"/>
          <ac:spMkLst>
            <pc:docMk/>
            <pc:sldMk cId="4010660888" sldId="372"/>
            <ac:spMk id="869" creationId="{00000000-0000-0000-0000-000000000000}"/>
          </ac:spMkLst>
        </pc:spChg>
        <pc:spChg chg="mod">
          <ac:chgData name="De Cock Jitse" userId="9cc8e242-c866-4cc7-a24e-e9b48782583a" providerId="ADAL" clId="{2518181E-7B8E-4390-B55E-0CCFD3DA6949}" dt="2023-11-05T23:23:34.571" v="4911"/>
          <ac:spMkLst>
            <pc:docMk/>
            <pc:sldMk cId="4010660888" sldId="372"/>
            <ac:spMk id="896" creationId="{4FA79557-3D52-25A4-5852-54AB79DD7664}"/>
          </ac:spMkLst>
        </pc:spChg>
        <pc:spChg chg="mod">
          <ac:chgData name="De Cock Jitse" userId="9cc8e242-c866-4cc7-a24e-e9b48782583a" providerId="ADAL" clId="{2518181E-7B8E-4390-B55E-0CCFD3DA6949}" dt="2023-11-05T23:23:34.571" v="4911"/>
          <ac:spMkLst>
            <pc:docMk/>
            <pc:sldMk cId="4010660888" sldId="372"/>
            <ac:spMk id="897" creationId="{AA8DB373-88FE-A189-7B83-8F67905AF99B}"/>
          </ac:spMkLst>
        </pc:spChg>
        <pc:spChg chg="mod">
          <ac:chgData name="De Cock Jitse" userId="9cc8e242-c866-4cc7-a24e-e9b48782583a" providerId="ADAL" clId="{2518181E-7B8E-4390-B55E-0CCFD3DA6949}" dt="2023-11-05T23:23:39.184" v="4913"/>
          <ac:spMkLst>
            <pc:docMk/>
            <pc:sldMk cId="4010660888" sldId="372"/>
            <ac:spMk id="899" creationId="{7CC54102-93A5-78E8-F5B2-B0F7B5123D26}"/>
          </ac:spMkLst>
        </pc:spChg>
        <pc:spChg chg="mod">
          <ac:chgData name="De Cock Jitse" userId="9cc8e242-c866-4cc7-a24e-e9b48782583a" providerId="ADAL" clId="{2518181E-7B8E-4390-B55E-0CCFD3DA6949}" dt="2023-11-05T23:23:39.184" v="4913"/>
          <ac:spMkLst>
            <pc:docMk/>
            <pc:sldMk cId="4010660888" sldId="372"/>
            <ac:spMk id="900" creationId="{ED15FEF6-BED9-33FD-0734-BD9B4A1A9473}"/>
          </ac:spMkLst>
        </pc:spChg>
        <pc:spChg chg="mod">
          <ac:chgData name="De Cock Jitse" userId="9cc8e242-c866-4cc7-a24e-e9b48782583a" providerId="ADAL" clId="{2518181E-7B8E-4390-B55E-0CCFD3DA6949}" dt="2023-11-05T23:23:48.090" v="4915"/>
          <ac:spMkLst>
            <pc:docMk/>
            <pc:sldMk cId="4010660888" sldId="372"/>
            <ac:spMk id="902" creationId="{A8299329-5070-C6DB-9AED-B84EA623795E}"/>
          </ac:spMkLst>
        </pc:spChg>
        <pc:spChg chg="mod">
          <ac:chgData name="De Cock Jitse" userId="9cc8e242-c866-4cc7-a24e-e9b48782583a" providerId="ADAL" clId="{2518181E-7B8E-4390-B55E-0CCFD3DA6949}" dt="2023-11-05T23:23:48.090" v="4915"/>
          <ac:spMkLst>
            <pc:docMk/>
            <pc:sldMk cId="4010660888" sldId="372"/>
            <ac:spMk id="903" creationId="{25550062-8F82-48E2-1407-E46202B0CC55}"/>
          </ac:spMkLst>
        </pc:spChg>
        <pc:spChg chg="mod">
          <ac:chgData name="De Cock Jitse" userId="9cc8e242-c866-4cc7-a24e-e9b48782583a" providerId="ADAL" clId="{2518181E-7B8E-4390-B55E-0CCFD3DA6949}" dt="2023-11-05T23:23:54.277" v="4917"/>
          <ac:spMkLst>
            <pc:docMk/>
            <pc:sldMk cId="4010660888" sldId="372"/>
            <ac:spMk id="905" creationId="{903BB88E-15DC-4C0D-E9C8-6FA462B55BEA}"/>
          </ac:spMkLst>
        </pc:spChg>
        <pc:spChg chg="mod">
          <ac:chgData name="De Cock Jitse" userId="9cc8e242-c866-4cc7-a24e-e9b48782583a" providerId="ADAL" clId="{2518181E-7B8E-4390-B55E-0CCFD3DA6949}" dt="2023-11-05T23:23:54.277" v="4917"/>
          <ac:spMkLst>
            <pc:docMk/>
            <pc:sldMk cId="4010660888" sldId="372"/>
            <ac:spMk id="906" creationId="{3EFE3A57-33B0-CDCA-74F8-42A4D96CDA63}"/>
          </ac:spMkLst>
        </pc:spChg>
        <pc:spChg chg="mod">
          <ac:chgData name="De Cock Jitse" userId="9cc8e242-c866-4cc7-a24e-e9b48782583a" providerId="ADAL" clId="{2518181E-7B8E-4390-B55E-0CCFD3DA6949}" dt="2023-11-05T23:23:57.405" v="4918"/>
          <ac:spMkLst>
            <pc:docMk/>
            <pc:sldMk cId="4010660888" sldId="372"/>
            <ac:spMk id="908" creationId="{0DF6A6B3-5DA4-B82C-335F-3D73ABEF2427}"/>
          </ac:spMkLst>
        </pc:spChg>
        <pc:spChg chg="mod">
          <ac:chgData name="De Cock Jitse" userId="9cc8e242-c866-4cc7-a24e-e9b48782583a" providerId="ADAL" clId="{2518181E-7B8E-4390-B55E-0CCFD3DA6949}" dt="2023-11-05T23:23:57.405" v="4918"/>
          <ac:spMkLst>
            <pc:docMk/>
            <pc:sldMk cId="4010660888" sldId="372"/>
            <ac:spMk id="909" creationId="{E2516DD8-02DB-BE52-1B73-366AD3D308B3}"/>
          </ac:spMkLst>
        </pc:spChg>
        <pc:spChg chg="mod">
          <ac:chgData name="De Cock Jitse" userId="9cc8e242-c866-4cc7-a24e-e9b48782583a" providerId="ADAL" clId="{2518181E-7B8E-4390-B55E-0CCFD3DA6949}" dt="2023-11-05T23:24:01.567" v="4920"/>
          <ac:spMkLst>
            <pc:docMk/>
            <pc:sldMk cId="4010660888" sldId="372"/>
            <ac:spMk id="911" creationId="{760FB9E0-517E-10BC-AED0-95D4D159615D}"/>
          </ac:spMkLst>
        </pc:spChg>
        <pc:spChg chg="mod">
          <ac:chgData name="De Cock Jitse" userId="9cc8e242-c866-4cc7-a24e-e9b48782583a" providerId="ADAL" clId="{2518181E-7B8E-4390-B55E-0CCFD3DA6949}" dt="2023-11-05T23:24:01.567" v="4920"/>
          <ac:spMkLst>
            <pc:docMk/>
            <pc:sldMk cId="4010660888" sldId="372"/>
            <ac:spMk id="912" creationId="{60F51A98-706D-7F2F-C9C5-5F8F1AFC7911}"/>
          </ac:spMkLst>
        </pc:spChg>
        <pc:spChg chg="mod">
          <ac:chgData name="De Cock Jitse" userId="9cc8e242-c866-4cc7-a24e-e9b48782583a" providerId="ADAL" clId="{2518181E-7B8E-4390-B55E-0CCFD3DA6949}" dt="2023-11-05T23:24:09.985" v="4922"/>
          <ac:spMkLst>
            <pc:docMk/>
            <pc:sldMk cId="4010660888" sldId="372"/>
            <ac:spMk id="914" creationId="{C6019C24-AE38-3063-F898-323F32FEF9E2}"/>
          </ac:spMkLst>
        </pc:spChg>
        <pc:spChg chg="mod">
          <ac:chgData name="De Cock Jitse" userId="9cc8e242-c866-4cc7-a24e-e9b48782583a" providerId="ADAL" clId="{2518181E-7B8E-4390-B55E-0CCFD3DA6949}" dt="2023-11-05T23:24:09.985" v="4922"/>
          <ac:spMkLst>
            <pc:docMk/>
            <pc:sldMk cId="4010660888" sldId="372"/>
            <ac:spMk id="915" creationId="{CF0DFA20-2F64-0BA2-B0CD-9D1E625DF477}"/>
          </ac:spMkLst>
        </pc:spChg>
        <pc:spChg chg="mod">
          <ac:chgData name="De Cock Jitse" userId="9cc8e242-c866-4cc7-a24e-e9b48782583a" providerId="ADAL" clId="{2518181E-7B8E-4390-B55E-0CCFD3DA6949}" dt="2023-11-05T23:24:16.895" v="4924"/>
          <ac:spMkLst>
            <pc:docMk/>
            <pc:sldMk cId="4010660888" sldId="372"/>
            <ac:spMk id="917" creationId="{609A660A-BD37-EA06-C860-CEC98A714E36}"/>
          </ac:spMkLst>
        </pc:spChg>
        <pc:spChg chg="mod">
          <ac:chgData name="De Cock Jitse" userId="9cc8e242-c866-4cc7-a24e-e9b48782583a" providerId="ADAL" clId="{2518181E-7B8E-4390-B55E-0CCFD3DA6949}" dt="2023-11-05T23:24:16.895" v="4924"/>
          <ac:spMkLst>
            <pc:docMk/>
            <pc:sldMk cId="4010660888" sldId="372"/>
            <ac:spMk id="918" creationId="{0499D6B7-C2E5-D14F-8318-B7E171FD953C}"/>
          </ac:spMkLst>
        </pc:spChg>
        <pc:spChg chg="mod">
          <ac:chgData name="De Cock Jitse" userId="9cc8e242-c866-4cc7-a24e-e9b48782583a" providerId="ADAL" clId="{2518181E-7B8E-4390-B55E-0CCFD3DA6949}" dt="2023-11-05T23:24:21.055" v="4926"/>
          <ac:spMkLst>
            <pc:docMk/>
            <pc:sldMk cId="4010660888" sldId="372"/>
            <ac:spMk id="920" creationId="{3E8A84A5-DD5B-8169-E9EA-287165F09043}"/>
          </ac:spMkLst>
        </pc:spChg>
        <pc:spChg chg="mod">
          <ac:chgData name="De Cock Jitse" userId="9cc8e242-c866-4cc7-a24e-e9b48782583a" providerId="ADAL" clId="{2518181E-7B8E-4390-B55E-0CCFD3DA6949}" dt="2023-11-05T23:24:21.055" v="4926"/>
          <ac:spMkLst>
            <pc:docMk/>
            <pc:sldMk cId="4010660888" sldId="372"/>
            <ac:spMk id="921" creationId="{AFE3E567-8947-D939-38DA-6A28B9195B66}"/>
          </ac:spMkLst>
        </pc:spChg>
        <pc:spChg chg="mod">
          <ac:chgData name="De Cock Jitse" userId="9cc8e242-c866-4cc7-a24e-e9b48782583a" providerId="ADAL" clId="{2518181E-7B8E-4390-B55E-0CCFD3DA6949}" dt="2023-11-05T23:24:23.309" v="4927"/>
          <ac:spMkLst>
            <pc:docMk/>
            <pc:sldMk cId="4010660888" sldId="372"/>
            <ac:spMk id="923" creationId="{2299BA05-DC86-1AE2-655E-35F5237985E3}"/>
          </ac:spMkLst>
        </pc:spChg>
        <pc:spChg chg="mod">
          <ac:chgData name="De Cock Jitse" userId="9cc8e242-c866-4cc7-a24e-e9b48782583a" providerId="ADAL" clId="{2518181E-7B8E-4390-B55E-0CCFD3DA6949}" dt="2023-11-05T23:24:23.309" v="4927"/>
          <ac:spMkLst>
            <pc:docMk/>
            <pc:sldMk cId="4010660888" sldId="372"/>
            <ac:spMk id="924" creationId="{C58FF3A2-E82E-E517-FE29-70EEFB2F4490}"/>
          </ac:spMkLst>
        </pc:spChg>
        <pc:spChg chg="mod">
          <ac:chgData name="De Cock Jitse" userId="9cc8e242-c866-4cc7-a24e-e9b48782583a" providerId="ADAL" clId="{2518181E-7B8E-4390-B55E-0CCFD3DA6949}" dt="2023-11-05T23:24:26.159" v="4928"/>
          <ac:spMkLst>
            <pc:docMk/>
            <pc:sldMk cId="4010660888" sldId="372"/>
            <ac:spMk id="926" creationId="{BA13D971-A102-0053-2EF1-38163F6B20CE}"/>
          </ac:spMkLst>
        </pc:spChg>
        <pc:spChg chg="mod">
          <ac:chgData name="De Cock Jitse" userId="9cc8e242-c866-4cc7-a24e-e9b48782583a" providerId="ADAL" clId="{2518181E-7B8E-4390-B55E-0CCFD3DA6949}" dt="2023-11-05T23:24:26.159" v="4928"/>
          <ac:spMkLst>
            <pc:docMk/>
            <pc:sldMk cId="4010660888" sldId="372"/>
            <ac:spMk id="927" creationId="{97799C6B-8A58-A925-BF4F-9C0919A93D8C}"/>
          </ac:spMkLst>
        </pc:spChg>
        <pc:grpChg chg="add del mod">
          <ac:chgData name="De Cock Jitse" userId="9cc8e242-c866-4cc7-a24e-e9b48782583a" providerId="ADAL" clId="{2518181E-7B8E-4390-B55E-0CCFD3DA6949}" dt="2023-11-05T23:24:48.039" v="4931" actId="1076"/>
          <ac:grpSpMkLst>
            <pc:docMk/>
            <pc:sldMk cId="4010660888" sldId="372"/>
            <ac:grpSpMk id="2" creationId="{01025648-2C98-31E6-F814-CDB3E4B0417B}"/>
          </ac:grpSpMkLst>
        </pc:grpChg>
        <pc:grpChg chg="add del">
          <ac:chgData name="De Cock Jitse" userId="9cc8e242-c866-4cc7-a24e-e9b48782583a" providerId="ADAL" clId="{2518181E-7B8E-4390-B55E-0CCFD3DA6949}" dt="2023-11-05T23:23:17.738" v="4900" actId="478"/>
          <ac:grpSpMkLst>
            <pc:docMk/>
            <pc:sldMk cId="4010660888" sldId="372"/>
            <ac:grpSpMk id="5" creationId="{4013C0F4-3230-0282-6200-6F3D07A4D049}"/>
          </ac:grpSpMkLst>
        </pc:grpChg>
        <pc:grpChg chg="add del mod">
          <ac:chgData name="De Cock Jitse" userId="9cc8e242-c866-4cc7-a24e-e9b48782583a" providerId="ADAL" clId="{2518181E-7B8E-4390-B55E-0CCFD3DA6949}" dt="2023-11-06T22:46:03.348" v="5508" actId="14100"/>
          <ac:grpSpMkLst>
            <pc:docMk/>
            <pc:sldMk cId="4010660888" sldId="372"/>
            <ac:grpSpMk id="8" creationId="{3F7AD07E-DD61-DC36-0E56-10D01ED69F4A}"/>
          </ac:grpSpMkLst>
        </pc:grpChg>
        <pc:grpChg chg="add del">
          <ac:chgData name="De Cock Jitse" userId="9cc8e242-c866-4cc7-a24e-e9b48782583a" providerId="ADAL" clId="{2518181E-7B8E-4390-B55E-0CCFD3DA6949}" dt="2023-11-05T23:23:20.840" v="4904" actId="478"/>
          <ac:grpSpMkLst>
            <pc:docMk/>
            <pc:sldMk cId="4010660888" sldId="372"/>
            <ac:grpSpMk id="11" creationId="{848F8E4B-A118-2E11-47EF-C9557D4206E5}"/>
          </ac:grpSpMkLst>
        </pc:grpChg>
        <pc:grpChg chg="add del">
          <ac:chgData name="De Cock Jitse" userId="9cc8e242-c866-4cc7-a24e-e9b48782583a" providerId="ADAL" clId="{2518181E-7B8E-4390-B55E-0CCFD3DA6949}" dt="2023-11-05T23:23:21.313" v="4905" actId="478"/>
          <ac:grpSpMkLst>
            <pc:docMk/>
            <pc:sldMk cId="4010660888" sldId="372"/>
            <ac:grpSpMk id="14" creationId="{AF3AE906-80D7-37E8-10FE-80EAEF6000EC}"/>
          </ac:grpSpMkLst>
        </pc:grpChg>
        <pc:grpChg chg="add del">
          <ac:chgData name="De Cock Jitse" userId="9cc8e242-c866-4cc7-a24e-e9b48782583a" providerId="ADAL" clId="{2518181E-7B8E-4390-B55E-0CCFD3DA6949}" dt="2023-11-05T23:23:20.327" v="4903" actId="478"/>
          <ac:grpSpMkLst>
            <pc:docMk/>
            <pc:sldMk cId="4010660888" sldId="372"/>
            <ac:grpSpMk id="17" creationId="{88D20BF1-87A2-CC1B-AC7D-77315E938341}"/>
          </ac:grpSpMkLst>
        </pc:grpChg>
        <pc:grpChg chg="add del">
          <ac:chgData name="De Cock Jitse" userId="9cc8e242-c866-4cc7-a24e-e9b48782583a" providerId="ADAL" clId="{2518181E-7B8E-4390-B55E-0CCFD3DA6949}" dt="2023-11-05T23:23:19.334" v="4901" actId="478"/>
          <ac:grpSpMkLst>
            <pc:docMk/>
            <pc:sldMk cId="4010660888" sldId="372"/>
            <ac:grpSpMk id="20" creationId="{458A4EB6-6AE9-C252-3BF9-D379B030611D}"/>
          </ac:grpSpMkLst>
        </pc:grpChg>
        <pc:grpChg chg="add del">
          <ac:chgData name="De Cock Jitse" userId="9cc8e242-c866-4cc7-a24e-e9b48782583a" providerId="ADAL" clId="{2518181E-7B8E-4390-B55E-0CCFD3DA6949}" dt="2023-11-05T23:23:17.738" v="4900" actId="478"/>
          <ac:grpSpMkLst>
            <pc:docMk/>
            <pc:sldMk cId="4010660888" sldId="372"/>
            <ac:grpSpMk id="23" creationId="{DDF9D7AF-8A99-7E67-BF49-F9E8062400F9}"/>
          </ac:grpSpMkLst>
        </pc:grpChg>
        <pc:grpChg chg="mod">
          <ac:chgData name="De Cock Jitse" userId="9cc8e242-c866-4cc7-a24e-e9b48782583a" providerId="ADAL" clId="{2518181E-7B8E-4390-B55E-0CCFD3DA6949}" dt="2023-11-05T23:24:48.039" v="4931" actId="1076"/>
          <ac:grpSpMkLst>
            <pc:docMk/>
            <pc:sldMk cId="4010660888" sldId="372"/>
            <ac:grpSpMk id="26" creationId="{85BC9FB7-0056-79DA-0AD2-3AAF038F6010}"/>
          </ac:grpSpMkLst>
        </pc:grpChg>
        <pc:grpChg chg="mod">
          <ac:chgData name="De Cock Jitse" userId="9cc8e242-c866-4cc7-a24e-e9b48782583a" providerId="ADAL" clId="{2518181E-7B8E-4390-B55E-0CCFD3DA6949}" dt="2023-11-05T23:24:48.039" v="4931" actId="1076"/>
          <ac:grpSpMkLst>
            <pc:docMk/>
            <pc:sldMk cId="4010660888" sldId="372"/>
            <ac:grpSpMk id="29" creationId="{537A59FC-5550-A91D-9F95-6ED72A810065}"/>
          </ac:grpSpMkLst>
        </pc:grpChg>
        <pc:grpChg chg="mod">
          <ac:chgData name="De Cock Jitse" userId="9cc8e242-c866-4cc7-a24e-e9b48782583a" providerId="ADAL" clId="{2518181E-7B8E-4390-B55E-0CCFD3DA6949}" dt="2023-11-05T23:24:48.039" v="4931" actId="1076"/>
          <ac:grpSpMkLst>
            <pc:docMk/>
            <pc:sldMk cId="4010660888" sldId="372"/>
            <ac:grpSpMk id="32" creationId="{D8D2A0BD-6DB5-BA57-DEDF-688D5BD19013}"/>
          </ac:grpSpMkLst>
        </pc:grpChg>
        <pc:grpChg chg="mod">
          <ac:chgData name="De Cock Jitse" userId="9cc8e242-c866-4cc7-a24e-e9b48782583a" providerId="ADAL" clId="{2518181E-7B8E-4390-B55E-0CCFD3DA6949}" dt="2023-11-05T23:24:48.039" v="4931" actId="1076"/>
          <ac:grpSpMkLst>
            <pc:docMk/>
            <pc:sldMk cId="4010660888" sldId="372"/>
            <ac:grpSpMk id="35" creationId="{4843FF68-3A49-8974-52FB-51BAE8BDCB42}"/>
          </ac:grpSpMkLst>
        </pc:grpChg>
        <pc:grpChg chg="mod">
          <ac:chgData name="De Cock Jitse" userId="9cc8e242-c866-4cc7-a24e-e9b48782583a" providerId="ADAL" clId="{2518181E-7B8E-4390-B55E-0CCFD3DA6949}" dt="2023-11-05T23:24:48.039" v="4931" actId="1076"/>
          <ac:grpSpMkLst>
            <pc:docMk/>
            <pc:sldMk cId="4010660888" sldId="372"/>
            <ac:grpSpMk id="38" creationId="{22A35BCA-BFB2-BE34-4050-086F5151FE53}"/>
          </ac:grpSpMkLst>
        </pc:grpChg>
        <pc:grpChg chg="add mod">
          <ac:chgData name="De Cock Jitse" userId="9cc8e242-c866-4cc7-a24e-e9b48782583a" providerId="ADAL" clId="{2518181E-7B8E-4390-B55E-0CCFD3DA6949}" dt="2023-11-05T23:24:48.039" v="4931" actId="1076"/>
          <ac:grpSpMkLst>
            <pc:docMk/>
            <pc:sldMk cId="4010660888" sldId="372"/>
            <ac:grpSpMk id="43" creationId="{118C9A07-F568-09E8-AE30-D31A681D95CB}"/>
          </ac:grpSpMkLst>
        </pc:grpChg>
        <pc:grpChg chg="add mod">
          <ac:chgData name="De Cock Jitse" userId="9cc8e242-c866-4cc7-a24e-e9b48782583a" providerId="ADAL" clId="{2518181E-7B8E-4390-B55E-0CCFD3DA6949}" dt="2023-11-05T23:24:48.039" v="4931" actId="1076"/>
          <ac:grpSpMkLst>
            <pc:docMk/>
            <pc:sldMk cId="4010660888" sldId="372"/>
            <ac:grpSpMk id="48" creationId="{2A735CED-D94A-AED1-97D6-43881E0500CD}"/>
          </ac:grpSpMkLst>
        </pc:grpChg>
        <pc:grpChg chg="add mod">
          <ac:chgData name="De Cock Jitse" userId="9cc8e242-c866-4cc7-a24e-e9b48782583a" providerId="ADAL" clId="{2518181E-7B8E-4390-B55E-0CCFD3DA6949}" dt="2023-11-05T23:24:48.039" v="4931" actId="1076"/>
          <ac:grpSpMkLst>
            <pc:docMk/>
            <pc:sldMk cId="4010660888" sldId="372"/>
            <ac:grpSpMk id="52" creationId="{E7B23A37-4F31-F71B-81F8-2DA6711552AB}"/>
          </ac:grpSpMkLst>
        </pc:grpChg>
        <pc:grpChg chg="add mod">
          <ac:chgData name="De Cock Jitse" userId="9cc8e242-c866-4cc7-a24e-e9b48782583a" providerId="ADAL" clId="{2518181E-7B8E-4390-B55E-0CCFD3DA6949}" dt="2023-11-05T23:24:48.039" v="4931" actId="1076"/>
          <ac:grpSpMkLst>
            <pc:docMk/>
            <pc:sldMk cId="4010660888" sldId="372"/>
            <ac:grpSpMk id="57" creationId="{8E1F0DDC-699C-5E4D-B744-84A771868327}"/>
          </ac:grpSpMkLst>
        </pc:grpChg>
        <pc:grpChg chg="add mod">
          <ac:chgData name="De Cock Jitse" userId="9cc8e242-c866-4cc7-a24e-e9b48782583a" providerId="ADAL" clId="{2518181E-7B8E-4390-B55E-0CCFD3DA6949}" dt="2023-11-05T23:24:48.039" v="4931" actId="1076"/>
          <ac:grpSpMkLst>
            <pc:docMk/>
            <pc:sldMk cId="4010660888" sldId="372"/>
            <ac:grpSpMk id="62" creationId="{417F4A08-FDF9-F0B1-0C12-33725F131EFA}"/>
          </ac:grpSpMkLst>
        </pc:grpChg>
        <pc:grpChg chg="add mod">
          <ac:chgData name="De Cock Jitse" userId="9cc8e242-c866-4cc7-a24e-e9b48782583a" providerId="ADAL" clId="{2518181E-7B8E-4390-B55E-0CCFD3DA6949}" dt="2023-11-05T23:24:48.039" v="4931" actId="1076"/>
          <ac:grpSpMkLst>
            <pc:docMk/>
            <pc:sldMk cId="4010660888" sldId="372"/>
            <ac:grpSpMk id="898" creationId="{7A36C24C-90D4-9F44-E8B7-DE6FA5369E4E}"/>
          </ac:grpSpMkLst>
        </pc:grpChg>
        <pc:grpChg chg="add mod">
          <ac:chgData name="De Cock Jitse" userId="9cc8e242-c866-4cc7-a24e-e9b48782583a" providerId="ADAL" clId="{2518181E-7B8E-4390-B55E-0CCFD3DA6949}" dt="2023-11-05T23:24:48.039" v="4931" actId="1076"/>
          <ac:grpSpMkLst>
            <pc:docMk/>
            <pc:sldMk cId="4010660888" sldId="372"/>
            <ac:grpSpMk id="901" creationId="{AE038AF7-6B3D-6D90-EC18-58C49488AC94}"/>
          </ac:grpSpMkLst>
        </pc:grpChg>
        <pc:grpChg chg="add mod">
          <ac:chgData name="De Cock Jitse" userId="9cc8e242-c866-4cc7-a24e-e9b48782583a" providerId="ADAL" clId="{2518181E-7B8E-4390-B55E-0CCFD3DA6949}" dt="2023-11-05T23:24:48.039" v="4931" actId="1076"/>
          <ac:grpSpMkLst>
            <pc:docMk/>
            <pc:sldMk cId="4010660888" sldId="372"/>
            <ac:grpSpMk id="904" creationId="{5DF85604-6526-804E-1822-0B51B6DBD252}"/>
          </ac:grpSpMkLst>
        </pc:grpChg>
        <pc:grpChg chg="add mod">
          <ac:chgData name="De Cock Jitse" userId="9cc8e242-c866-4cc7-a24e-e9b48782583a" providerId="ADAL" clId="{2518181E-7B8E-4390-B55E-0CCFD3DA6949}" dt="2023-11-05T23:24:48.039" v="4931" actId="1076"/>
          <ac:grpSpMkLst>
            <pc:docMk/>
            <pc:sldMk cId="4010660888" sldId="372"/>
            <ac:grpSpMk id="907" creationId="{FDC214A1-3852-D755-4849-3DA5EAF7AC4E}"/>
          </ac:grpSpMkLst>
        </pc:grpChg>
        <pc:grpChg chg="add mod">
          <ac:chgData name="De Cock Jitse" userId="9cc8e242-c866-4cc7-a24e-e9b48782583a" providerId="ADAL" clId="{2518181E-7B8E-4390-B55E-0CCFD3DA6949}" dt="2023-11-06T22:42:08.250" v="5410" actId="1076"/>
          <ac:grpSpMkLst>
            <pc:docMk/>
            <pc:sldMk cId="4010660888" sldId="372"/>
            <ac:grpSpMk id="910" creationId="{63C33C7E-DB11-9E88-2134-103DC61D9B79}"/>
          </ac:grpSpMkLst>
        </pc:grpChg>
        <pc:grpChg chg="add mod">
          <ac:chgData name="De Cock Jitse" userId="9cc8e242-c866-4cc7-a24e-e9b48782583a" providerId="ADAL" clId="{2518181E-7B8E-4390-B55E-0CCFD3DA6949}" dt="2023-11-05T23:24:48.039" v="4931" actId="1076"/>
          <ac:grpSpMkLst>
            <pc:docMk/>
            <pc:sldMk cId="4010660888" sldId="372"/>
            <ac:grpSpMk id="913" creationId="{5D59550D-A8AC-2671-AD4E-22E512134914}"/>
          </ac:grpSpMkLst>
        </pc:grpChg>
        <pc:grpChg chg="add mod">
          <ac:chgData name="De Cock Jitse" userId="9cc8e242-c866-4cc7-a24e-e9b48782583a" providerId="ADAL" clId="{2518181E-7B8E-4390-B55E-0CCFD3DA6949}" dt="2023-11-05T23:24:48.039" v="4931" actId="1076"/>
          <ac:grpSpMkLst>
            <pc:docMk/>
            <pc:sldMk cId="4010660888" sldId="372"/>
            <ac:grpSpMk id="916" creationId="{6331C61B-3F0C-BE21-191B-FD124B55D336}"/>
          </ac:grpSpMkLst>
        </pc:grpChg>
        <pc:grpChg chg="add mod">
          <ac:chgData name="De Cock Jitse" userId="9cc8e242-c866-4cc7-a24e-e9b48782583a" providerId="ADAL" clId="{2518181E-7B8E-4390-B55E-0CCFD3DA6949}" dt="2023-11-05T23:24:48.039" v="4931" actId="1076"/>
          <ac:grpSpMkLst>
            <pc:docMk/>
            <pc:sldMk cId="4010660888" sldId="372"/>
            <ac:grpSpMk id="919" creationId="{2917B196-07C2-9DFE-2E63-C956FA49FD7F}"/>
          </ac:grpSpMkLst>
        </pc:grpChg>
        <pc:grpChg chg="add mod">
          <ac:chgData name="De Cock Jitse" userId="9cc8e242-c866-4cc7-a24e-e9b48782583a" providerId="ADAL" clId="{2518181E-7B8E-4390-B55E-0CCFD3DA6949}" dt="2023-11-05T23:24:48.039" v="4931" actId="1076"/>
          <ac:grpSpMkLst>
            <pc:docMk/>
            <pc:sldMk cId="4010660888" sldId="372"/>
            <ac:grpSpMk id="922" creationId="{2DD9F380-70EA-80D5-75E5-D65DF13E3476}"/>
          </ac:grpSpMkLst>
        </pc:grpChg>
        <pc:grpChg chg="add del mod">
          <ac:chgData name="De Cock Jitse" userId="9cc8e242-c866-4cc7-a24e-e9b48782583a" providerId="ADAL" clId="{2518181E-7B8E-4390-B55E-0CCFD3DA6949}" dt="2023-11-05T23:24:27.464" v="4929" actId="478"/>
          <ac:grpSpMkLst>
            <pc:docMk/>
            <pc:sldMk cId="4010660888" sldId="372"/>
            <ac:grpSpMk id="925" creationId="{96DC71F7-62E5-1742-3373-CB5932FAC5DD}"/>
          </ac:grpSpMkLst>
        </pc:grpChg>
        <pc:grpChg chg="add del mod">
          <ac:chgData name="De Cock Jitse" userId="9cc8e242-c866-4cc7-a24e-e9b48782583a" providerId="ADAL" clId="{2518181E-7B8E-4390-B55E-0CCFD3DA6949}" dt="2023-11-05T23:24:48.039" v="4931" actId="1076"/>
          <ac:grpSpMkLst>
            <pc:docMk/>
            <pc:sldMk cId="4010660888" sldId="372"/>
            <ac:grpSpMk id="940" creationId="{00000000-0000-0000-0000-000000000000}"/>
          </ac:grpSpMkLst>
        </pc:grpChg>
        <pc:cxnChg chg="add del mod">
          <ac:chgData name="De Cock Jitse" userId="9cc8e242-c866-4cc7-a24e-e9b48782583a" providerId="ADAL" clId="{2518181E-7B8E-4390-B55E-0CCFD3DA6949}" dt="2023-11-05T23:20:25.877" v="4874" actId="478"/>
          <ac:cxnSpMkLst>
            <pc:docMk/>
            <pc:sldMk cId="4010660888" sldId="372"/>
            <ac:cxnSpMk id="41" creationId="{9423FD4A-75D8-1565-D7B3-A87E2E620FBB}"/>
          </ac:cxnSpMkLst>
        </pc:cxnChg>
        <pc:cxnChg chg="add del mod">
          <ac:chgData name="De Cock Jitse" userId="9cc8e242-c866-4cc7-a24e-e9b48782583a" providerId="ADAL" clId="{2518181E-7B8E-4390-B55E-0CCFD3DA6949}" dt="2023-11-05T23:22:30.149" v="4889" actId="478"/>
          <ac:cxnSpMkLst>
            <pc:docMk/>
            <pc:sldMk cId="4010660888" sldId="372"/>
            <ac:cxnSpMk id="44" creationId="{D7FE5AEB-B28B-D71E-E050-D446A8754FC2}"/>
          </ac:cxnSpMkLst>
        </pc:cxnChg>
        <pc:cxnChg chg="add del mod">
          <ac:chgData name="De Cock Jitse" userId="9cc8e242-c866-4cc7-a24e-e9b48782583a" providerId="ADAL" clId="{2518181E-7B8E-4390-B55E-0CCFD3DA6949}" dt="2023-11-05T23:22:31.166" v="4890" actId="478"/>
          <ac:cxnSpMkLst>
            <pc:docMk/>
            <pc:sldMk cId="4010660888" sldId="372"/>
            <ac:cxnSpMk id="47" creationId="{74BF0EEE-D578-ABCE-91B9-4D1A3F6B5ECF}"/>
          </ac:cxnSpMkLst>
        </pc:cxnChg>
        <pc:cxnChg chg="add del mod">
          <ac:chgData name="De Cock Jitse" userId="9cc8e242-c866-4cc7-a24e-e9b48782583a" providerId="ADAL" clId="{2518181E-7B8E-4390-B55E-0CCFD3DA6949}" dt="2023-11-05T23:22:32.396" v="4892" actId="478"/>
          <ac:cxnSpMkLst>
            <pc:docMk/>
            <pc:sldMk cId="4010660888" sldId="372"/>
            <ac:cxnSpMk id="50" creationId="{30CFBBBE-8498-D5DA-EFF3-F761E7282324}"/>
          </ac:cxnSpMkLst>
        </pc:cxnChg>
        <pc:cxnChg chg="add del mod">
          <ac:chgData name="De Cock Jitse" userId="9cc8e242-c866-4cc7-a24e-e9b48782583a" providerId="ADAL" clId="{2518181E-7B8E-4390-B55E-0CCFD3DA6949}" dt="2023-11-05T23:22:31.859" v="4891" actId="478"/>
          <ac:cxnSpMkLst>
            <pc:docMk/>
            <pc:sldMk cId="4010660888" sldId="372"/>
            <ac:cxnSpMk id="53" creationId="{EEA8BB24-0B86-5F55-1C1F-074E535ED6F7}"/>
          </ac:cxnSpMkLst>
        </pc:cxnChg>
        <pc:cxnChg chg="add del mod">
          <ac:chgData name="De Cock Jitse" userId="9cc8e242-c866-4cc7-a24e-e9b48782583a" providerId="ADAL" clId="{2518181E-7B8E-4390-B55E-0CCFD3DA6949}" dt="2023-11-05T23:23:17.738" v="4900" actId="478"/>
          <ac:cxnSpMkLst>
            <pc:docMk/>
            <pc:sldMk cId="4010660888" sldId="372"/>
            <ac:cxnSpMk id="56" creationId="{D2DB4776-7618-7288-0103-EE58F9858B45}"/>
          </ac:cxnSpMkLst>
        </pc:cxnChg>
        <pc:cxnChg chg="add del">
          <ac:chgData name="De Cock Jitse" userId="9cc8e242-c866-4cc7-a24e-e9b48782583a" providerId="ADAL" clId="{2518181E-7B8E-4390-B55E-0CCFD3DA6949}" dt="2023-11-05T23:23:19.941" v="4902" actId="478"/>
          <ac:cxnSpMkLst>
            <pc:docMk/>
            <pc:sldMk cId="4010660888" sldId="372"/>
            <ac:cxnSpMk id="59" creationId="{B78DEB7A-C162-977E-E971-81FD662A2545}"/>
          </ac:cxnSpMkLst>
        </pc:cxnChg>
        <pc:cxnChg chg="add del mod">
          <ac:chgData name="De Cock Jitse" userId="9cc8e242-c866-4cc7-a24e-e9b48782583a" providerId="ADAL" clId="{2518181E-7B8E-4390-B55E-0CCFD3DA6949}" dt="2023-11-05T23:23:17.738" v="4900" actId="478"/>
          <ac:cxnSpMkLst>
            <pc:docMk/>
            <pc:sldMk cId="4010660888" sldId="372"/>
            <ac:cxnSpMk id="60" creationId="{9BBBF7B6-C689-E891-8EE1-93612B065791}"/>
          </ac:cxnSpMkLst>
        </pc:cxnChg>
        <pc:cxnChg chg="add del mod">
          <ac:chgData name="De Cock Jitse" userId="9cc8e242-c866-4cc7-a24e-e9b48782583a" providerId="ADAL" clId="{2518181E-7B8E-4390-B55E-0CCFD3DA6949}" dt="2023-11-05T23:24:48.039" v="4931" actId="1076"/>
          <ac:cxnSpMkLst>
            <pc:docMk/>
            <pc:sldMk cId="4010660888" sldId="372"/>
            <ac:cxnSpMk id="63" creationId="{23DFD427-4D70-8556-45C2-67EF0151CFB6}"/>
          </ac:cxnSpMkLst>
        </pc:cxnChg>
        <pc:cxnChg chg="add mod">
          <ac:chgData name="De Cock Jitse" userId="9cc8e242-c866-4cc7-a24e-e9b48782583a" providerId="ADAL" clId="{2518181E-7B8E-4390-B55E-0CCFD3DA6949}" dt="2023-11-06T22:46:03.348" v="5508" actId="14100"/>
          <ac:cxnSpMkLst>
            <pc:docMk/>
            <pc:sldMk cId="4010660888" sldId="372"/>
            <ac:cxnSpMk id="928" creationId="{10129D8C-7B90-E911-02CB-0A5C6D95322B}"/>
          </ac:cxnSpMkLst>
        </pc:cxnChg>
        <pc:cxnChg chg="add mod">
          <ac:chgData name="De Cock Jitse" userId="9cc8e242-c866-4cc7-a24e-e9b48782583a" providerId="ADAL" clId="{2518181E-7B8E-4390-B55E-0CCFD3DA6949}" dt="2023-11-05T23:25:40.045" v="4939" actId="1076"/>
          <ac:cxnSpMkLst>
            <pc:docMk/>
            <pc:sldMk cId="4010660888" sldId="372"/>
            <ac:cxnSpMk id="931" creationId="{7B79BFA0-5D91-5257-99C2-B9465C23FAD8}"/>
          </ac:cxnSpMkLst>
        </pc:cxnChg>
        <pc:cxnChg chg="add mod">
          <ac:chgData name="De Cock Jitse" userId="9cc8e242-c866-4cc7-a24e-e9b48782583a" providerId="ADAL" clId="{2518181E-7B8E-4390-B55E-0CCFD3DA6949}" dt="2023-11-05T23:26:53.538" v="4943" actId="14100"/>
          <ac:cxnSpMkLst>
            <pc:docMk/>
            <pc:sldMk cId="4010660888" sldId="372"/>
            <ac:cxnSpMk id="934" creationId="{77E324EE-0F28-F243-CFC5-5D08BBFE8A05}"/>
          </ac:cxnSpMkLst>
        </pc:cxnChg>
        <pc:cxnChg chg="add mod">
          <ac:chgData name="De Cock Jitse" userId="9cc8e242-c866-4cc7-a24e-e9b48782583a" providerId="ADAL" clId="{2518181E-7B8E-4390-B55E-0CCFD3DA6949}" dt="2023-11-05T23:27:06.594" v="4947" actId="14100"/>
          <ac:cxnSpMkLst>
            <pc:docMk/>
            <pc:sldMk cId="4010660888" sldId="372"/>
            <ac:cxnSpMk id="937" creationId="{F9275A91-45B8-2763-7201-7942A5573346}"/>
          </ac:cxnSpMkLst>
        </pc:cxnChg>
        <pc:cxnChg chg="add mod">
          <ac:chgData name="De Cock Jitse" userId="9cc8e242-c866-4cc7-a24e-e9b48782583a" providerId="ADAL" clId="{2518181E-7B8E-4390-B55E-0CCFD3DA6949}" dt="2023-11-05T23:27:28.947" v="4954" actId="14100"/>
          <ac:cxnSpMkLst>
            <pc:docMk/>
            <pc:sldMk cId="4010660888" sldId="372"/>
            <ac:cxnSpMk id="943" creationId="{7D7A624B-DE96-A821-8A52-57DE6BE51026}"/>
          </ac:cxnSpMkLst>
        </pc:cxnChg>
        <pc:cxnChg chg="add mod">
          <ac:chgData name="De Cock Jitse" userId="9cc8e242-c866-4cc7-a24e-e9b48782583a" providerId="ADAL" clId="{2518181E-7B8E-4390-B55E-0CCFD3DA6949}" dt="2023-11-05T23:27:21.080" v="4952" actId="14100"/>
          <ac:cxnSpMkLst>
            <pc:docMk/>
            <pc:sldMk cId="4010660888" sldId="372"/>
            <ac:cxnSpMk id="944" creationId="{25A25EF7-AEBD-2C90-6639-3D04F61BFE16}"/>
          </ac:cxnSpMkLst>
        </pc:cxnChg>
        <pc:cxnChg chg="add mod">
          <ac:chgData name="De Cock Jitse" userId="9cc8e242-c866-4cc7-a24e-e9b48782583a" providerId="ADAL" clId="{2518181E-7B8E-4390-B55E-0CCFD3DA6949}" dt="2023-11-05T23:27:33.235" v="4957" actId="14100"/>
          <ac:cxnSpMkLst>
            <pc:docMk/>
            <pc:sldMk cId="4010660888" sldId="372"/>
            <ac:cxnSpMk id="949" creationId="{63D99A24-A917-93E7-3671-EA0653C74918}"/>
          </ac:cxnSpMkLst>
        </pc:cxnChg>
        <pc:cxnChg chg="add mod">
          <ac:chgData name="De Cock Jitse" userId="9cc8e242-c866-4cc7-a24e-e9b48782583a" providerId="ADAL" clId="{2518181E-7B8E-4390-B55E-0CCFD3DA6949}" dt="2023-11-05T23:27:36.898" v="4959" actId="14100"/>
          <ac:cxnSpMkLst>
            <pc:docMk/>
            <pc:sldMk cId="4010660888" sldId="372"/>
            <ac:cxnSpMk id="952" creationId="{CA75524C-EC72-B25D-BCA0-193995AC29D0}"/>
          </ac:cxnSpMkLst>
        </pc:cxnChg>
        <pc:cxnChg chg="add mod">
          <ac:chgData name="De Cock Jitse" userId="9cc8e242-c866-4cc7-a24e-e9b48782583a" providerId="ADAL" clId="{2518181E-7B8E-4390-B55E-0CCFD3DA6949}" dt="2023-11-05T23:27:50.368" v="4962" actId="14100"/>
          <ac:cxnSpMkLst>
            <pc:docMk/>
            <pc:sldMk cId="4010660888" sldId="372"/>
            <ac:cxnSpMk id="954" creationId="{4050134E-2CCE-BC96-B9A5-1E89ECAEEC40}"/>
          </ac:cxnSpMkLst>
        </pc:cxnChg>
        <pc:cxnChg chg="add mod">
          <ac:chgData name="De Cock Jitse" userId="9cc8e242-c866-4cc7-a24e-e9b48782583a" providerId="ADAL" clId="{2518181E-7B8E-4390-B55E-0CCFD3DA6949}" dt="2023-11-06T22:42:08.250" v="5410" actId="1076"/>
          <ac:cxnSpMkLst>
            <pc:docMk/>
            <pc:sldMk cId="4010660888" sldId="372"/>
            <ac:cxnSpMk id="957" creationId="{6291CE97-E2F9-2386-EC93-8614CE8B83DE}"/>
          </ac:cxnSpMkLst>
        </pc:cxnChg>
        <pc:cxnChg chg="add mod">
          <ac:chgData name="De Cock Jitse" userId="9cc8e242-c866-4cc7-a24e-e9b48782583a" providerId="ADAL" clId="{2518181E-7B8E-4390-B55E-0CCFD3DA6949}" dt="2023-11-05T23:28:09.864" v="4968" actId="14100"/>
          <ac:cxnSpMkLst>
            <pc:docMk/>
            <pc:sldMk cId="4010660888" sldId="372"/>
            <ac:cxnSpMk id="960" creationId="{CC649D50-2EB5-14BA-3E7D-CB5B30C7FF1B}"/>
          </ac:cxnSpMkLst>
        </pc:cxnChg>
        <pc:cxnChg chg="add del mod">
          <ac:chgData name="De Cock Jitse" userId="9cc8e242-c866-4cc7-a24e-e9b48782583a" providerId="ADAL" clId="{2518181E-7B8E-4390-B55E-0CCFD3DA6949}" dt="2023-11-05T23:24:48.039" v="4931" actId="1076"/>
          <ac:cxnSpMkLst>
            <pc:docMk/>
            <pc:sldMk cId="4010660888" sldId="372"/>
            <ac:cxnSpMk id="999" creationId="{95093D90-F451-11EC-EB42-6D45993C15DB}"/>
          </ac:cxnSpMkLst>
        </pc:cxnChg>
        <pc:cxnChg chg="add del mod">
          <ac:chgData name="De Cock Jitse" userId="9cc8e242-c866-4cc7-a24e-e9b48782583a" providerId="ADAL" clId="{2518181E-7B8E-4390-B55E-0CCFD3DA6949}" dt="2023-11-05T23:24:48.039" v="4931" actId="1076"/>
          <ac:cxnSpMkLst>
            <pc:docMk/>
            <pc:sldMk cId="4010660888" sldId="372"/>
            <ac:cxnSpMk id="1002" creationId="{4FA9305A-4E01-29B7-890B-754E7B7CD2B9}"/>
          </ac:cxnSpMkLst>
        </pc:cxnChg>
        <pc:cxnChg chg="add del mod">
          <ac:chgData name="De Cock Jitse" userId="9cc8e242-c866-4cc7-a24e-e9b48782583a" providerId="ADAL" clId="{2518181E-7B8E-4390-B55E-0CCFD3DA6949}" dt="2023-11-05T23:24:48.039" v="4931" actId="1076"/>
          <ac:cxnSpMkLst>
            <pc:docMk/>
            <pc:sldMk cId="4010660888" sldId="372"/>
            <ac:cxnSpMk id="1005" creationId="{C57D78B2-F8FD-70DA-09D9-63EB5C0135E1}"/>
          </ac:cxnSpMkLst>
        </pc:cxnChg>
        <pc:cxnChg chg="add del mod">
          <ac:chgData name="De Cock Jitse" userId="9cc8e242-c866-4cc7-a24e-e9b48782583a" providerId="ADAL" clId="{2518181E-7B8E-4390-B55E-0CCFD3DA6949}" dt="2023-11-05T23:24:48.039" v="4931" actId="1076"/>
          <ac:cxnSpMkLst>
            <pc:docMk/>
            <pc:sldMk cId="4010660888" sldId="372"/>
            <ac:cxnSpMk id="1008" creationId="{F054F873-F73F-FBA9-0D39-445BC3FF40B5}"/>
          </ac:cxnSpMkLst>
        </pc:cxnChg>
        <pc:cxnChg chg="add del mod">
          <ac:chgData name="De Cock Jitse" userId="9cc8e242-c866-4cc7-a24e-e9b48782583a" providerId="ADAL" clId="{2518181E-7B8E-4390-B55E-0CCFD3DA6949}" dt="2023-11-05T23:22:28.349" v="4887" actId="478"/>
          <ac:cxnSpMkLst>
            <pc:docMk/>
            <pc:sldMk cId="4010660888" sldId="372"/>
            <ac:cxnSpMk id="1011" creationId="{83561780-D312-6714-B1C6-A026C4626259}"/>
          </ac:cxnSpMkLst>
        </pc:cxnChg>
        <pc:cxnChg chg="add del mod">
          <ac:chgData name="De Cock Jitse" userId="9cc8e242-c866-4cc7-a24e-e9b48782583a" providerId="ADAL" clId="{2518181E-7B8E-4390-B55E-0CCFD3DA6949}" dt="2023-11-05T23:20:50.564" v="4884" actId="478"/>
          <ac:cxnSpMkLst>
            <pc:docMk/>
            <pc:sldMk cId="4010660888" sldId="372"/>
            <ac:cxnSpMk id="1014" creationId="{4E5B09DD-4F12-5127-4C9E-B0CF1310D7A9}"/>
          </ac:cxnSpMkLst>
        </pc:cxnChg>
        <pc:cxnChg chg="add del mod">
          <ac:chgData name="De Cock Jitse" userId="9cc8e242-c866-4cc7-a24e-e9b48782583a" providerId="ADAL" clId="{2518181E-7B8E-4390-B55E-0CCFD3DA6949}" dt="2023-11-05T23:22:29.160" v="4888" actId="478"/>
          <ac:cxnSpMkLst>
            <pc:docMk/>
            <pc:sldMk cId="4010660888" sldId="372"/>
            <ac:cxnSpMk id="1017" creationId="{D1E077C5-8E1C-E276-4490-3897477974A2}"/>
          </ac:cxnSpMkLst>
        </pc:cxnChg>
        <pc:cxnChg chg="add del mod">
          <ac:chgData name="De Cock Jitse" userId="9cc8e242-c866-4cc7-a24e-e9b48782583a" providerId="ADAL" clId="{2518181E-7B8E-4390-B55E-0CCFD3DA6949}" dt="2023-11-05T23:22:27.608" v="4886" actId="478"/>
          <ac:cxnSpMkLst>
            <pc:docMk/>
            <pc:sldMk cId="4010660888" sldId="372"/>
            <ac:cxnSpMk id="1021" creationId="{FDF81C5A-A14D-58BF-763D-19190DC7AD44}"/>
          </ac:cxnSpMkLst>
        </pc:cxnChg>
      </pc:sldChg>
      <pc:sldChg chg="addSp modSp add mod">
        <pc:chgData name="De Cock Jitse" userId="9cc8e242-c866-4cc7-a24e-e9b48782583a" providerId="ADAL" clId="{2518181E-7B8E-4390-B55E-0CCFD3DA6949}" dt="2023-11-06T22:43:07.227" v="5446" actId="404"/>
        <pc:sldMkLst>
          <pc:docMk/>
          <pc:sldMk cId="1666961378" sldId="373"/>
        </pc:sldMkLst>
        <pc:spChg chg="mod">
          <ac:chgData name="De Cock Jitse" userId="9cc8e242-c866-4cc7-a24e-e9b48782583a" providerId="ADAL" clId="{2518181E-7B8E-4390-B55E-0CCFD3DA6949}" dt="2023-11-05T23:29:00.885" v="4973" actId="20577"/>
          <ac:spMkLst>
            <pc:docMk/>
            <pc:sldMk cId="1666961378" sldId="373"/>
            <ac:spMk id="4" creationId="{12A083E3-5C71-8B73-4990-4FD248752C86}"/>
          </ac:spMkLst>
        </pc:spChg>
        <pc:spChg chg="mod">
          <ac:chgData name="De Cock Jitse" userId="9cc8e242-c866-4cc7-a24e-e9b48782583a" providerId="ADAL" clId="{2518181E-7B8E-4390-B55E-0CCFD3DA6949}" dt="2023-11-05T23:29:03.787" v="4978" actId="20577"/>
          <ac:spMkLst>
            <pc:docMk/>
            <pc:sldMk cId="1666961378" sldId="373"/>
            <ac:spMk id="10" creationId="{37FC2C78-4A1A-8191-7A0C-FE6F79E2EFC7}"/>
          </ac:spMkLst>
        </pc:spChg>
        <pc:spChg chg="mod">
          <ac:chgData name="De Cock Jitse" userId="9cc8e242-c866-4cc7-a24e-e9b48782583a" providerId="ADAL" clId="{2518181E-7B8E-4390-B55E-0CCFD3DA6949}" dt="2023-11-06T22:42:45.083" v="5416"/>
          <ac:spMkLst>
            <pc:docMk/>
            <pc:sldMk cId="1666961378" sldId="373"/>
            <ac:spMk id="11" creationId="{EA349D04-8CA2-21EE-DDDD-4A6E703ABD69}"/>
          </ac:spMkLst>
        </pc:spChg>
        <pc:spChg chg="mod">
          <ac:chgData name="De Cock Jitse" userId="9cc8e242-c866-4cc7-a24e-e9b48782583a" providerId="ADAL" clId="{2518181E-7B8E-4390-B55E-0CCFD3DA6949}" dt="2023-11-06T22:43:07.227" v="5446" actId="404"/>
          <ac:spMkLst>
            <pc:docMk/>
            <pc:sldMk cId="1666961378" sldId="373"/>
            <ac:spMk id="12" creationId="{02FD51FD-93CE-0B8B-D797-1DB000AFC3A3}"/>
          </ac:spMkLst>
        </pc:spChg>
        <pc:spChg chg="mod">
          <ac:chgData name="De Cock Jitse" userId="9cc8e242-c866-4cc7-a24e-e9b48782583a" providerId="ADAL" clId="{2518181E-7B8E-4390-B55E-0CCFD3DA6949}" dt="2023-11-05T23:30:55.472" v="5142" actId="403"/>
          <ac:spMkLst>
            <pc:docMk/>
            <pc:sldMk cId="1666961378" sldId="373"/>
            <ac:spMk id="28" creationId="{0E61BD26-EA74-76C8-3525-E17013668807}"/>
          </ac:spMkLst>
        </pc:spChg>
        <pc:spChg chg="mod">
          <ac:chgData name="De Cock Jitse" userId="9cc8e242-c866-4cc7-a24e-e9b48782583a" providerId="ADAL" clId="{2518181E-7B8E-4390-B55E-0CCFD3DA6949}" dt="2023-11-05T23:31:01.892" v="5150" actId="20577"/>
          <ac:spMkLst>
            <pc:docMk/>
            <pc:sldMk cId="1666961378" sldId="373"/>
            <ac:spMk id="31" creationId="{F539E161-2495-3946-7E4A-68828D262A19}"/>
          </ac:spMkLst>
        </pc:spChg>
        <pc:spChg chg="mod">
          <ac:chgData name="De Cock Jitse" userId="9cc8e242-c866-4cc7-a24e-e9b48782583a" providerId="ADAL" clId="{2518181E-7B8E-4390-B55E-0CCFD3DA6949}" dt="2023-11-05T23:31:04.683" v="5155" actId="20577"/>
          <ac:spMkLst>
            <pc:docMk/>
            <pc:sldMk cId="1666961378" sldId="373"/>
            <ac:spMk id="34" creationId="{DC0FC310-7738-8B8D-5926-1E51EBEFDFB1}"/>
          </ac:spMkLst>
        </pc:spChg>
        <pc:spChg chg="mod">
          <ac:chgData name="De Cock Jitse" userId="9cc8e242-c866-4cc7-a24e-e9b48782583a" providerId="ADAL" clId="{2518181E-7B8E-4390-B55E-0CCFD3DA6949}" dt="2023-11-05T23:31:16.928" v="5176" actId="20577"/>
          <ac:spMkLst>
            <pc:docMk/>
            <pc:sldMk cId="1666961378" sldId="373"/>
            <ac:spMk id="37" creationId="{19692336-FFE0-D82E-2E08-04844562BBF3}"/>
          </ac:spMkLst>
        </pc:spChg>
        <pc:spChg chg="mod">
          <ac:chgData name="De Cock Jitse" userId="9cc8e242-c866-4cc7-a24e-e9b48782583a" providerId="ADAL" clId="{2518181E-7B8E-4390-B55E-0CCFD3DA6949}" dt="2023-11-05T23:31:23.715" v="5196" actId="20577"/>
          <ac:spMkLst>
            <pc:docMk/>
            <pc:sldMk cId="1666961378" sldId="373"/>
            <ac:spMk id="40" creationId="{3BD328ED-D2AD-85D7-CC83-010EB3A04524}"/>
          </ac:spMkLst>
        </pc:spChg>
        <pc:spChg chg="mod">
          <ac:chgData name="De Cock Jitse" userId="9cc8e242-c866-4cc7-a24e-e9b48782583a" providerId="ADAL" clId="{2518181E-7B8E-4390-B55E-0CCFD3DA6949}" dt="2023-11-05T23:29:07.253" v="4988" actId="20577"/>
          <ac:spMkLst>
            <pc:docMk/>
            <pc:sldMk cId="1666961378" sldId="373"/>
            <ac:spMk id="46" creationId="{4ADC92F4-42DB-145C-FB62-28948521E897}"/>
          </ac:spMkLst>
        </pc:spChg>
        <pc:spChg chg="mod">
          <ac:chgData name="De Cock Jitse" userId="9cc8e242-c866-4cc7-a24e-e9b48782583a" providerId="ADAL" clId="{2518181E-7B8E-4390-B55E-0CCFD3DA6949}" dt="2023-11-05T23:29:20.146" v="5005" actId="20577"/>
          <ac:spMkLst>
            <pc:docMk/>
            <pc:sldMk cId="1666961378" sldId="373"/>
            <ac:spMk id="51" creationId="{5159F339-C6C3-ACE3-80A8-F373D18A1B0F}"/>
          </ac:spMkLst>
        </pc:spChg>
        <pc:spChg chg="mod">
          <ac:chgData name="De Cock Jitse" userId="9cc8e242-c866-4cc7-a24e-e9b48782583a" providerId="ADAL" clId="{2518181E-7B8E-4390-B55E-0CCFD3DA6949}" dt="2023-11-05T23:29:16.301" v="4996" actId="20577"/>
          <ac:spMkLst>
            <pc:docMk/>
            <pc:sldMk cId="1666961378" sldId="373"/>
            <ac:spMk id="55" creationId="{54D601D8-E8FD-28DA-F838-BDED862DC87A}"/>
          </ac:spMkLst>
        </pc:spChg>
        <pc:spChg chg="mod">
          <ac:chgData name="De Cock Jitse" userId="9cc8e242-c866-4cc7-a24e-e9b48782583a" providerId="ADAL" clId="{2518181E-7B8E-4390-B55E-0CCFD3DA6949}" dt="2023-11-05T23:29:23.387" v="5012" actId="20577"/>
          <ac:spMkLst>
            <pc:docMk/>
            <pc:sldMk cId="1666961378" sldId="373"/>
            <ac:spMk id="61" creationId="{7F346B1F-17B7-3B5F-7CDC-166C2F9216B3}"/>
          </ac:spMkLst>
        </pc:spChg>
        <pc:spChg chg="mod">
          <ac:chgData name="De Cock Jitse" userId="9cc8e242-c866-4cc7-a24e-e9b48782583a" providerId="ADAL" clId="{2518181E-7B8E-4390-B55E-0CCFD3DA6949}" dt="2023-11-05T23:29:27.978" v="5019" actId="20577"/>
          <ac:spMkLst>
            <pc:docMk/>
            <pc:sldMk cId="1666961378" sldId="373"/>
            <ac:spMk id="897" creationId="{AA8DB373-88FE-A189-7B83-8F67905AF99B}"/>
          </ac:spMkLst>
        </pc:spChg>
        <pc:spChg chg="mod">
          <ac:chgData name="De Cock Jitse" userId="9cc8e242-c866-4cc7-a24e-e9b48782583a" providerId="ADAL" clId="{2518181E-7B8E-4390-B55E-0CCFD3DA6949}" dt="2023-11-05T23:29:31.487" v="5030" actId="20577"/>
          <ac:spMkLst>
            <pc:docMk/>
            <pc:sldMk cId="1666961378" sldId="373"/>
            <ac:spMk id="900" creationId="{ED15FEF6-BED9-33FD-0734-BD9B4A1A9473}"/>
          </ac:spMkLst>
        </pc:spChg>
        <pc:spChg chg="mod">
          <ac:chgData name="De Cock Jitse" userId="9cc8e242-c866-4cc7-a24e-e9b48782583a" providerId="ADAL" clId="{2518181E-7B8E-4390-B55E-0CCFD3DA6949}" dt="2023-11-05T23:29:48.295" v="5058" actId="403"/>
          <ac:spMkLst>
            <pc:docMk/>
            <pc:sldMk cId="1666961378" sldId="373"/>
            <ac:spMk id="903" creationId="{25550062-8F82-48E2-1407-E46202B0CC55}"/>
          </ac:spMkLst>
        </pc:spChg>
        <pc:spChg chg="mod">
          <ac:chgData name="De Cock Jitse" userId="9cc8e242-c866-4cc7-a24e-e9b48782583a" providerId="ADAL" clId="{2518181E-7B8E-4390-B55E-0CCFD3DA6949}" dt="2023-11-05T23:29:58.508" v="5068" actId="20577"/>
          <ac:spMkLst>
            <pc:docMk/>
            <pc:sldMk cId="1666961378" sldId="373"/>
            <ac:spMk id="906" creationId="{3EFE3A57-33B0-CDCA-74F8-42A4D96CDA63}"/>
          </ac:spMkLst>
        </pc:spChg>
        <pc:spChg chg="mod">
          <ac:chgData name="De Cock Jitse" userId="9cc8e242-c866-4cc7-a24e-e9b48782583a" providerId="ADAL" clId="{2518181E-7B8E-4390-B55E-0CCFD3DA6949}" dt="2023-11-05T23:30:03.681" v="5081" actId="20577"/>
          <ac:spMkLst>
            <pc:docMk/>
            <pc:sldMk cId="1666961378" sldId="373"/>
            <ac:spMk id="909" creationId="{E2516DD8-02DB-BE52-1B73-366AD3D308B3}"/>
          </ac:spMkLst>
        </pc:spChg>
        <pc:spChg chg="mod">
          <ac:chgData name="De Cock Jitse" userId="9cc8e242-c866-4cc7-a24e-e9b48782583a" providerId="ADAL" clId="{2518181E-7B8E-4390-B55E-0CCFD3DA6949}" dt="2023-11-06T22:42:42.197" v="5415" actId="1076"/>
          <ac:spMkLst>
            <pc:docMk/>
            <pc:sldMk cId="1666961378" sldId="373"/>
            <ac:spMk id="911" creationId="{760FB9E0-517E-10BC-AED0-95D4D159615D}"/>
          </ac:spMkLst>
        </pc:spChg>
        <pc:spChg chg="mod">
          <ac:chgData name="De Cock Jitse" userId="9cc8e242-c866-4cc7-a24e-e9b48782583a" providerId="ADAL" clId="{2518181E-7B8E-4390-B55E-0CCFD3DA6949}" dt="2023-11-06T22:42:42.197" v="5415" actId="1076"/>
          <ac:spMkLst>
            <pc:docMk/>
            <pc:sldMk cId="1666961378" sldId="373"/>
            <ac:spMk id="912" creationId="{60F51A98-706D-7F2F-C9C5-5F8F1AFC7911}"/>
          </ac:spMkLst>
        </pc:spChg>
        <pc:spChg chg="mod">
          <ac:chgData name="De Cock Jitse" userId="9cc8e242-c866-4cc7-a24e-e9b48782583a" providerId="ADAL" clId="{2518181E-7B8E-4390-B55E-0CCFD3DA6949}" dt="2023-11-05T23:31:33.411" v="5208" actId="20577"/>
          <ac:spMkLst>
            <pc:docMk/>
            <pc:sldMk cId="1666961378" sldId="373"/>
            <ac:spMk id="915" creationId="{CF0DFA20-2F64-0BA2-B0CD-9D1E625DF477}"/>
          </ac:spMkLst>
        </pc:spChg>
        <pc:spChg chg="mod">
          <ac:chgData name="De Cock Jitse" userId="9cc8e242-c866-4cc7-a24e-e9b48782583a" providerId="ADAL" clId="{2518181E-7B8E-4390-B55E-0CCFD3DA6949}" dt="2023-11-05T23:31:36.944" v="5214" actId="20577"/>
          <ac:spMkLst>
            <pc:docMk/>
            <pc:sldMk cId="1666961378" sldId="373"/>
            <ac:spMk id="918" creationId="{0499D6B7-C2E5-D14F-8318-B7E171FD953C}"/>
          </ac:spMkLst>
        </pc:spChg>
        <pc:spChg chg="mod">
          <ac:chgData name="De Cock Jitse" userId="9cc8e242-c866-4cc7-a24e-e9b48782583a" providerId="ADAL" clId="{2518181E-7B8E-4390-B55E-0CCFD3DA6949}" dt="2023-11-05T23:31:39.849" v="5220" actId="20577"/>
          <ac:spMkLst>
            <pc:docMk/>
            <pc:sldMk cId="1666961378" sldId="373"/>
            <ac:spMk id="921" creationId="{AFE3E567-8947-D939-38DA-6A28B9195B66}"/>
          </ac:spMkLst>
        </pc:spChg>
        <pc:spChg chg="mod">
          <ac:chgData name="De Cock Jitse" userId="9cc8e242-c866-4cc7-a24e-e9b48782583a" providerId="ADAL" clId="{2518181E-7B8E-4390-B55E-0CCFD3DA6949}" dt="2023-11-05T23:31:44.104" v="5224" actId="20577"/>
          <ac:spMkLst>
            <pc:docMk/>
            <pc:sldMk cId="1666961378" sldId="373"/>
            <ac:spMk id="924" creationId="{C58FF3A2-E82E-E517-FE29-70EEFB2F4490}"/>
          </ac:spMkLst>
        </pc:spChg>
        <pc:spChg chg="mod">
          <ac:chgData name="De Cock Jitse" userId="9cc8e242-c866-4cc7-a24e-e9b48782583a" providerId="ADAL" clId="{2518181E-7B8E-4390-B55E-0CCFD3DA6949}" dt="2023-11-05T23:30:44.227" v="5121" actId="20577"/>
          <ac:spMkLst>
            <pc:docMk/>
            <pc:sldMk cId="1666961378" sldId="373"/>
            <ac:spMk id="942" creationId="{00000000-0000-0000-0000-000000000000}"/>
          </ac:spMkLst>
        </pc:spChg>
        <pc:grpChg chg="add mod">
          <ac:chgData name="De Cock Jitse" userId="9cc8e242-c866-4cc7-a24e-e9b48782583a" providerId="ADAL" clId="{2518181E-7B8E-4390-B55E-0CCFD3DA6949}" dt="2023-11-06T22:42:49.539" v="5417" actId="1076"/>
          <ac:grpSpMkLst>
            <pc:docMk/>
            <pc:sldMk cId="1666961378" sldId="373"/>
            <ac:grpSpMk id="7" creationId="{CFFD277A-A4FF-278D-357F-D1DE157A9013}"/>
          </ac:grpSpMkLst>
        </pc:grpChg>
        <pc:cxnChg chg="add mod">
          <ac:chgData name="De Cock Jitse" userId="9cc8e242-c866-4cc7-a24e-e9b48782583a" providerId="ADAL" clId="{2518181E-7B8E-4390-B55E-0CCFD3DA6949}" dt="2023-11-06T22:42:55.786" v="5420" actId="14100"/>
          <ac:cxnSpMkLst>
            <pc:docMk/>
            <pc:sldMk cId="1666961378" sldId="373"/>
            <ac:cxnSpMk id="13" creationId="{A2BD5F4E-D0DC-AF42-1BF6-4796D011BD63}"/>
          </ac:cxnSpMkLst>
        </pc:cxnChg>
        <pc:cxnChg chg="mod">
          <ac:chgData name="De Cock Jitse" userId="9cc8e242-c866-4cc7-a24e-e9b48782583a" providerId="ADAL" clId="{2518181E-7B8E-4390-B55E-0CCFD3DA6949}" dt="2023-11-06T22:42:42.197" v="5415" actId="1076"/>
          <ac:cxnSpMkLst>
            <pc:docMk/>
            <pc:sldMk cId="1666961378" sldId="373"/>
            <ac:cxnSpMk id="957" creationId="{6291CE97-E2F9-2386-EC93-8614CE8B83DE}"/>
          </ac:cxnSpMkLst>
        </pc:cxnChg>
      </pc:sldChg>
      <pc:sldChg chg="addSp modSp add mod modShow">
        <pc:chgData name="De Cock Jitse" userId="9cc8e242-c866-4cc7-a24e-e9b48782583a" providerId="ADAL" clId="{2518181E-7B8E-4390-B55E-0CCFD3DA6949}" dt="2023-11-06T23:12:04.233" v="5966" actId="729"/>
        <pc:sldMkLst>
          <pc:docMk/>
          <pc:sldMk cId="3816795712" sldId="374"/>
        </pc:sldMkLst>
        <pc:grpChg chg="mod">
          <ac:chgData name="De Cock Jitse" userId="9cc8e242-c866-4cc7-a24e-e9b48782583a" providerId="ADAL" clId="{2518181E-7B8E-4390-B55E-0CCFD3DA6949}" dt="2023-11-06T22:47:11.666" v="5524" actId="1076"/>
          <ac:grpSpMkLst>
            <pc:docMk/>
            <pc:sldMk cId="3816795712" sldId="374"/>
            <ac:grpSpMk id="2" creationId="{01025648-2C98-31E6-F814-CDB3E4B0417B}"/>
          </ac:grpSpMkLst>
        </pc:grpChg>
        <pc:grpChg chg="mod">
          <ac:chgData name="De Cock Jitse" userId="9cc8e242-c866-4cc7-a24e-e9b48782583a" providerId="ADAL" clId="{2518181E-7B8E-4390-B55E-0CCFD3DA6949}" dt="2023-11-06T22:47:08.621" v="5523" actId="1076"/>
          <ac:grpSpMkLst>
            <pc:docMk/>
            <pc:sldMk cId="3816795712" sldId="374"/>
            <ac:grpSpMk id="8" creationId="{3F7AD07E-DD61-DC36-0E56-10D01ED69F4A}"/>
          </ac:grpSpMkLst>
        </pc:grpChg>
        <pc:grpChg chg="mod">
          <ac:chgData name="De Cock Jitse" userId="9cc8e242-c866-4cc7-a24e-e9b48782583a" providerId="ADAL" clId="{2518181E-7B8E-4390-B55E-0CCFD3DA6949}" dt="2023-11-06T22:48:11.778" v="5540" actId="1076"/>
          <ac:grpSpMkLst>
            <pc:docMk/>
            <pc:sldMk cId="3816795712" sldId="374"/>
            <ac:grpSpMk id="26" creationId="{85BC9FB7-0056-79DA-0AD2-3AAF038F6010}"/>
          </ac:grpSpMkLst>
        </pc:grpChg>
        <pc:grpChg chg="mod">
          <ac:chgData name="De Cock Jitse" userId="9cc8e242-c866-4cc7-a24e-e9b48782583a" providerId="ADAL" clId="{2518181E-7B8E-4390-B55E-0CCFD3DA6949}" dt="2023-11-06T22:48:11.778" v="5540" actId="1076"/>
          <ac:grpSpMkLst>
            <pc:docMk/>
            <pc:sldMk cId="3816795712" sldId="374"/>
            <ac:grpSpMk id="29" creationId="{537A59FC-5550-A91D-9F95-6ED72A810065}"/>
          </ac:grpSpMkLst>
        </pc:grpChg>
        <pc:grpChg chg="mod">
          <ac:chgData name="De Cock Jitse" userId="9cc8e242-c866-4cc7-a24e-e9b48782583a" providerId="ADAL" clId="{2518181E-7B8E-4390-B55E-0CCFD3DA6949}" dt="2023-11-06T22:48:11.778" v="5540" actId="1076"/>
          <ac:grpSpMkLst>
            <pc:docMk/>
            <pc:sldMk cId="3816795712" sldId="374"/>
            <ac:grpSpMk id="32" creationId="{D8D2A0BD-6DB5-BA57-DEDF-688D5BD19013}"/>
          </ac:grpSpMkLst>
        </pc:grpChg>
        <pc:grpChg chg="mod">
          <ac:chgData name="De Cock Jitse" userId="9cc8e242-c866-4cc7-a24e-e9b48782583a" providerId="ADAL" clId="{2518181E-7B8E-4390-B55E-0CCFD3DA6949}" dt="2023-11-06T22:48:11.778" v="5540" actId="1076"/>
          <ac:grpSpMkLst>
            <pc:docMk/>
            <pc:sldMk cId="3816795712" sldId="374"/>
            <ac:grpSpMk id="35" creationId="{4843FF68-3A49-8974-52FB-51BAE8BDCB42}"/>
          </ac:grpSpMkLst>
        </pc:grpChg>
        <pc:grpChg chg="mod">
          <ac:chgData name="De Cock Jitse" userId="9cc8e242-c866-4cc7-a24e-e9b48782583a" providerId="ADAL" clId="{2518181E-7B8E-4390-B55E-0CCFD3DA6949}" dt="2023-11-06T22:48:11.778" v="5540" actId="1076"/>
          <ac:grpSpMkLst>
            <pc:docMk/>
            <pc:sldMk cId="3816795712" sldId="374"/>
            <ac:grpSpMk id="38" creationId="{22A35BCA-BFB2-BE34-4050-086F5151FE53}"/>
          </ac:grpSpMkLst>
        </pc:grpChg>
        <pc:grpChg chg="mod">
          <ac:chgData name="De Cock Jitse" userId="9cc8e242-c866-4cc7-a24e-e9b48782583a" providerId="ADAL" clId="{2518181E-7B8E-4390-B55E-0CCFD3DA6949}" dt="2023-11-06T22:46:25.870" v="5511" actId="14100"/>
          <ac:grpSpMkLst>
            <pc:docMk/>
            <pc:sldMk cId="3816795712" sldId="374"/>
            <ac:grpSpMk id="43" creationId="{118C9A07-F568-09E8-AE30-D31A681D95CB}"/>
          </ac:grpSpMkLst>
        </pc:grpChg>
        <pc:grpChg chg="mod">
          <ac:chgData name="De Cock Jitse" userId="9cc8e242-c866-4cc7-a24e-e9b48782583a" providerId="ADAL" clId="{2518181E-7B8E-4390-B55E-0CCFD3DA6949}" dt="2023-11-06T22:47:25.272" v="5528" actId="1076"/>
          <ac:grpSpMkLst>
            <pc:docMk/>
            <pc:sldMk cId="3816795712" sldId="374"/>
            <ac:grpSpMk id="48" creationId="{2A735CED-D94A-AED1-97D6-43881E0500CD}"/>
          </ac:grpSpMkLst>
        </pc:grpChg>
        <pc:grpChg chg="mod">
          <ac:chgData name="De Cock Jitse" userId="9cc8e242-c866-4cc7-a24e-e9b48782583a" providerId="ADAL" clId="{2518181E-7B8E-4390-B55E-0CCFD3DA6949}" dt="2023-11-06T22:47:25.272" v="5528" actId="1076"/>
          <ac:grpSpMkLst>
            <pc:docMk/>
            <pc:sldMk cId="3816795712" sldId="374"/>
            <ac:grpSpMk id="52" creationId="{E7B23A37-4F31-F71B-81F8-2DA6711552AB}"/>
          </ac:grpSpMkLst>
        </pc:grpChg>
        <pc:grpChg chg="mod">
          <ac:chgData name="De Cock Jitse" userId="9cc8e242-c866-4cc7-a24e-e9b48782583a" providerId="ADAL" clId="{2518181E-7B8E-4390-B55E-0CCFD3DA6949}" dt="2023-11-06T22:47:25.272" v="5528" actId="1076"/>
          <ac:grpSpMkLst>
            <pc:docMk/>
            <pc:sldMk cId="3816795712" sldId="374"/>
            <ac:grpSpMk id="57" creationId="{8E1F0DDC-699C-5E4D-B744-84A771868327}"/>
          </ac:grpSpMkLst>
        </pc:grpChg>
        <pc:grpChg chg="mod">
          <ac:chgData name="De Cock Jitse" userId="9cc8e242-c866-4cc7-a24e-e9b48782583a" providerId="ADAL" clId="{2518181E-7B8E-4390-B55E-0CCFD3DA6949}" dt="2023-11-06T22:47:31.309" v="5529" actId="1076"/>
          <ac:grpSpMkLst>
            <pc:docMk/>
            <pc:sldMk cId="3816795712" sldId="374"/>
            <ac:grpSpMk id="62" creationId="{417F4A08-FDF9-F0B1-0C12-33725F131EFA}"/>
          </ac:grpSpMkLst>
        </pc:grpChg>
        <pc:grpChg chg="mod">
          <ac:chgData name="De Cock Jitse" userId="9cc8e242-c866-4cc7-a24e-e9b48782583a" providerId="ADAL" clId="{2518181E-7B8E-4390-B55E-0CCFD3DA6949}" dt="2023-11-06T22:47:40.057" v="5532" actId="1076"/>
          <ac:grpSpMkLst>
            <pc:docMk/>
            <pc:sldMk cId="3816795712" sldId="374"/>
            <ac:grpSpMk id="898" creationId="{7A36C24C-90D4-9F44-E8B7-DE6FA5369E4E}"/>
          </ac:grpSpMkLst>
        </pc:grpChg>
        <pc:grpChg chg="mod">
          <ac:chgData name="De Cock Jitse" userId="9cc8e242-c866-4cc7-a24e-e9b48782583a" providerId="ADAL" clId="{2518181E-7B8E-4390-B55E-0CCFD3DA6949}" dt="2023-11-06T22:47:43.707" v="5533" actId="1076"/>
          <ac:grpSpMkLst>
            <pc:docMk/>
            <pc:sldMk cId="3816795712" sldId="374"/>
            <ac:grpSpMk id="901" creationId="{AE038AF7-6B3D-6D90-EC18-58C49488AC94}"/>
          </ac:grpSpMkLst>
        </pc:grpChg>
        <pc:grpChg chg="mod">
          <ac:chgData name="De Cock Jitse" userId="9cc8e242-c866-4cc7-a24e-e9b48782583a" providerId="ADAL" clId="{2518181E-7B8E-4390-B55E-0CCFD3DA6949}" dt="2023-11-06T22:47:47.662" v="5534" actId="1076"/>
          <ac:grpSpMkLst>
            <pc:docMk/>
            <pc:sldMk cId="3816795712" sldId="374"/>
            <ac:grpSpMk id="904" creationId="{5DF85604-6526-804E-1822-0B51B6DBD252}"/>
          </ac:grpSpMkLst>
        </pc:grpChg>
        <pc:grpChg chg="mod">
          <ac:chgData name="De Cock Jitse" userId="9cc8e242-c866-4cc7-a24e-e9b48782583a" providerId="ADAL" clId="{2518181E-7B8E-4390-B55E-0CCFD3DA6949}" dt="2023-11-06T22:47:36.847" v="5531" actId="1076"/>
          <ac:grpSpMkLst>
            <pc:docMk/>
            <pc:sldMk cId="3816795712" sldId="374"/>
            <ac:grpSpMk id="907" creationId="{FDC214A1-3852-D755-4849-3DA5EAF7AC4E}"/>
          </ac:grpSpMkLst>
        </pc:grpChg>
        <pc:grpChg chg="mod">
          <ac:chgData name="De Cock Jitse" userId="9cc8e242-c866-4cc7-a24e-e9b48782583a" providerId="ADAL" clId="{2518181E-7B8E-4390-B55E-0CCFD3DA6949}" dt="2023-11-06T22:47:34.048" v="5530" actId="1076"/>
          <ac:grpSpMkLst>
            <pc:docMk/>
            <pc:sldMk cId="3816795712" sldId="374"/>
            <ac:grpSpMk id="910" creationId="{63C33C7E-DB11-9E88-2134-103DC61D9B79}"/>
          </ac:grpSpMkLst>
        </pc:grpChg>
        <pc:grpChg chg="mod">
          <ac:chgData name="De Cock Jitse" userId="9cc8e242-c866-4cc7-a24e-e9b48782583a" providerId="ADAL" clId="{2518181E-7B8E-4390-B55E-0CCFD3DA6949}" dt="2023-11-06T22:47:57.280" v="5536" actId="1076"/>
          <ac:grpSpMkLst>
            <pc:docMk/>
            <pc:sldMk cId="3816795712" sldId="374"/>
            <ac:grpSpMk id="913" creationId="{5D59550D-A8AC-2671-AD4E-22E512134914}"/>
          </ac:grpSpMkLst>
        </pc:grpChg>
        <pc:grpChg chg="mod">
          <ac:chgData name="De Cock Jitse" userId="9cc8e242-c866-4cc7-a24e-e9b48782583a" providerId="ADAL" clId="{2518181E-7B8E-4390-B55E-0CCFD3DA6949}" dt="2023-11-06T22:48:01.770" v="5537" actId="1076"/>
          <ac:grpSpMkLst>
            <pc:docMk/>
            <pc:sldMk cId="3816795712" sldId="374"/>
            <ac:grpSpMk id="916" creationId="{6331C61B-3F0C-BE21-191B-FD124B55D336}"/>
          </ac:grpSpMkLst>
        </pc:grpChg>
        <pc:grpChg chg="mod">
          <ac:chgData name="De Cock Jitse" userId="9cc8e242-c866-4cc7-a24e-e9b48782583a" providerId="ADAL" clId="{2518181E-7B8E-4390-B55E-0CCFD3DA6949}" dt="2023-11-06T22:48:04.837" v="5538" actId="1076"/>
          <ac:grpSpMkLst>
            <pc:docMk/>
            <pc:sldMk cId="3816795712" sldId="374"/>
            <ac:grpSpMk id="919" creationId="{2917B196-07C2-9DFE-2E63-C956FA49FD7F}"/>
          </ac:grpSpMkLst>
        </pc:grpChg>
        <pc:grpChg chg="mod">
          <ac:chgData name="De Cock Jitse" userId="9cc8e242-c866-4cc7-a24e-e9b48782583a" providerId="ADAL" clId="{2518181E-7B8E-4390-B55E-0CCFD3DA6949}" dt="2023-11-06T22:48:07.301" v="5539" actId="1076"/>
          <ac:grpSpMkLst>
            <pc:docMk/>
            <pc:sldMk cId="3816795712" sldId="374"/>
            <ac:grpSpMk id="922" creationId="{2DD9F380-70EA-80D5-75E5-D65DF13E3476}"/>
          </ac:grpSpMkLst>
        </pc:grpChg>
        <pc:grpChg chg="mod">
          <ac:chgData name="De Cock Jitse" userId="9cc8e242-c866-4cc7-a24e-e9b48782583a" providerId="ADAL" clId="{2518181E-7B8E-4390-B55E-0CCFD3DA6949}" dt="2023-11-06T22:48:11.778" v="5540" actId="1076"/>
          <ac:grpSpMkLst>
            <pc:docMk/>
            <pc:sldMk cId="3816795712" sldId="374"/>
            <ac:grpSpMk id="940" creationId="{00000000-0000-0000-0000-000000000000}"/>
          </ac:grpSpMkLst>
        </pc:grpChg>
        <pc:cxnChg chg="add mod">
          <ac:chgData name="De Cock Jitse" userId="9cc8e242-c866-4cc7-a24e-e9b48782583a" providerId="ADAL" clId="{2518181E-7B8E-4390-B55E-0CCFD3DA6949}" dt="2023-11-06T22:48:24.735" v="5543" actId="14100"/>
          <ac:cxnSpMkLst>
            <pc:docMk/>
            <pc:sldMk cId="3816795712" sldId="374"/>
            <ac:cxnSpMk id="11" creationId="{66FD6151-5C5A-D427-F8C8-4BBC7F7D6629}"/>
          </ac:cxnSpMkLst>
        </pc:cxnChg>
        <pc:cxnChg chg="mod">
          <ac:chgData name="De Cock Jitse" userId="9cc8e242-c866-4cc7-a24e-e9b48782583a" providerId="ADAL" clId="{2518181E-7B8E-4390-B55E-0CCFD3DA6949}" dt="2023-11-06T22:48:11.778" v="5540" actId="1076"/>
          <ac:cxnSpMkLst>
            <pc:docMk/>
            <pc:sldMk cId="3816795712" sldId="374"/>
            <ac:cxnSpMk id="63" creationId="{23DFD427-4D70-8556-45C2-67EF0151CFB6}"/>
          </ac:cxnSpMkLst>
        </pc:cxnChg>
        <pc:cxnChg chg="mod">
          <ac:chgData name="De Cock Jitse" userId="9cc8e242-c866-4cc7-a24e-e9b48782583a" providerId="ADAL" clId="{2518181E-7B8E-4390-B55E-0CCFD3DA6949}" dt="2023-11-06T22:47:08.621" v="5523" actId="1076"/>
          <ac:cxnSpMkLst>
            <pc:docMk/>
            <pc:sldMk cId="3816795712" sldId="374"/>
            <ac:cxnSpMk id="928" creationId="{10129D8C-7B90-E911-02CB-0A5C6D95322B}"/>
          </ac:cxnSpMkLst>
        </pc:cxnChg>
        <pc:cxnChg chg="mod">
          <ac:chgData name="De Cock Jitse" userId="9cc8e242-c866-4cc7-a24e-e9b48782583a" providerId="ADAL" clId="{2518181E-7B8E-4390-B55E-0CCFD3DA6949}" dt="2023-11-06T22:46:25.870" v="5511" actId="14100"/>
          <ac:cxnSpMkLst>
            <pc:docMk/>
            <pc:sldMk cId="3816795712" sldId="374"/>
            <ac:cxnSpMk id="931" creationId="{7B79BFA0-5D91-5257-99C2-B9465C23FAD8}"/>
          </ac:cxnSpMkLst>
        </pc:cxnChg>
        <pc:cxnChg chg="mod">
          <ac:chgData name="De Cock Jitse" userId="9cc8e242-c866-4cc7-a24e-e9b48782583a" providerId="ADAL" clId="{2518181E-7B8E-4390-B55E-0CCFD3DA6949}" dt="2023-11-06T22:47:25.272" v="5528" actId="1076"/>
          <ac:cxnSpMkLst>
            <pc:docMk/>
            <pc:sldMk cId="3816795712" sldId="374"/>
            <ac:cxnSpMk id="934" creationId="{77E324EE-0F28-F243-CFC5-5D08BBFE8A05}"/>
          </ac:cxnSpMkLst>
        </pc:cxnChg>
        <pc:cxnChg chg="mod">
          <ac:chgData name="De Cock Jitse" userId="9cc8e242-c866-4cc7-a24e-e9b48782583a" providerId="ADAL" clId="{2518181E-7B8E-4390-B55E-0CCFD3DA6949}" dt="2023-11-06T22:47:25.272" v="5528" actId="1076"/>
          <ac:cxnSpMkLst>
            <pc:docMk/>
            <pc:sldMk cId="3816795712" sldId="374"/>
            <ac:cxnSpMk id="937" creationId="{F9275A91-45B8-2763-7201-7942A5573346}"/>
          </ac:cxnSpMkLst>
        </pc:cxnChg>
        <pc:cxnChg chg="mod">
          <ac:chgData name="De Cock Jitse" userId="9cc8e242-c866-4cc7-a24e-e9b48782583a" providerId="ADAL" clId="{2518181E-7B8E-4390-B55E-0CCFD3DA6949}" dt="2023-11-06T22:47:40.057" v="5532" actId="1076"/>
          <ac:cxnSpMkLst>
            <pc:docMk/>
            <pc:sldMk cId="3816795712" sldId="374"/>
            <ac:cxnSpMk id="943" creationId="{7D7A624B-DE96-A821-8A52-57DE6BE51026}"/>
          </ac:cxnSpMkLst>
        </pc:cxnChg>
        <pc:cxnChg chg="mod">
          <ac:chgData name="De Cock Jitse" userId="9cc8e242-c866-4cc7-a24e-e9b48782583a" providerId="ADAL" clId="{2518181E-7B8E-4390-B55E-0CCFD3DA6949}" dt="2023-11-06T22:47:31.309" v="5529" actId="1076"/>
          <ac:cxnSpMkLst>
            <pc:docMk/>
            <pc:sldMk cId="3816795712" sldId="374"/>
            <ac:cxnSpMk id="944" creationId="{25A25EF7-AEBD-2C90-6639-3D04F61BFE16}"/>
          </ac:cxnSpMkLst>
        </pc:cxnChg>
        <pc:cxnChg chg="mod">
          <ac:chgData name="De Cock Jitse" userId="9cc8e242-c866-4cc7-a24e-e9b48782583a" providerId="ADAL" clId="{2518181E-7B8E-4390-B55E-0CCFD3DA6949}" dt="2023-11-06T22:47:43.707" v="5533" actId="1076"/>
          <ac:cxnSpMkLst>
            <pc:docMk/>
            <pc:sldMk cId="3816795712" sldId="374"/>
            <ac:cxnSpMk id="949" creationId="{63D99A24-A917-93E7-3671-EA0653C74918}"/>
          </ac:cxnSpMkLst>
        </pc:cxnChg>
        <pc:cxnChg chg="mod">
          <ac:chgData name="De Cock Jitse" userId="9cc8e242-c866-4cc7-a24e-e9b48782583a" providerId="ADAL" clId="{2518181E-7B8E-4390-B55E-0CCFD3DA6949}" dt="2023-11-06T22:47:51.067" v="5535" actId="14100"/>
          <ac:cxnSpMkLst>
            <pc:docMk/>
            <pc:sldMk cId="3816795712" sldId="374"/>
            <ac:cxnSpMk id="952" creationId="{CA75524C-EC72-B25D-BCA0-193995AC29D0}"/>
          </ac:cxnSpMkLst>
        </pc:cxnChg>
        <pc:cxnChg chg="mod">
          <ac:chgData name="De Cock Jitse" userId="9cc8e242-c866-4cc7-a24e-e9b48782583a" providerId="ADAL" clId="{2518181E-7B8E-4390-B55E-0CCFD3DA6949}" dt="2023-11-06T22:47:36.847" v="5531" actId="1076"/>
          <ac:cxnSpMkLst>
            <pc:docMk/>
            <pc:sldMk cId="3816795712" sldId="374"/>
            <ac:cxnSpMk id="954" creationId="{4050134E-2CCE-BC96-B9A5-1E89ECAEEC40}"/>
          </ac:cxnSpMkLst>
        </pc:cxnChg>
        <pc:cxnChg chg="mod">
          <ac:chgData name="De Cock Jitse" userId="9cc8e242-c866-4cc7-a24e-e9b48782583a" providerId="ADAL" clId="{2518181E-7B8E-4390-B55E-0CCFD3DA6949}" dt="2023-11-06T22:47:36.847" v="5531" actId="1076"/>
          <ac:cxnSpMkLst>
            <pc:docMk/>
            <pc:sldMk cId="3816795712" sldId="374"/>
            <ac:cxnSpMk id="957" creationId="{6291CE97-E2F9-2386-EC93-8614CE8B83DE}"/>
          </ac:cxnSpMkLst>
        </pc:cxnChg>
        <pc:cxnChg chg="mod">
          <ac:chgData name="De Cock Jitse" userId="9cc8e242-c866-4cc7-a24e-e9b48782583a" providerId="ADAL" clId="{2518181E-7B8E-4390-B55E-0CCFD3DA6949}" dt="2023-11-06T22:47:25.272" v="5528" actId="1076"/>
          <ac:cxnSpMkLst>
            <pc:docMk/>
            <pc:sldMk cId="3816795712" sldId="374"/>
            <ac:cxnSpMk id="960" creationId="{CC649D50-2EB5-14BA-3E7D-CB5B30C7FF1B}"/>
          </ac:cxnSpMkLst>
        </pc:cxnChg>
        <pc:cxnChg chg="mod">
          <ac:chgData name="De Cock Jitse" userId="9cc8e242-c866-4cc7-a24e-e9b48782583a" providerId="ADAL" clId="{2518181E-7B8E-4390-B55E-0CCFD3DA6949}" dt="2023-11-06T22:48:11.778" v="5540" actId="1076"/>
          <ac:cxnSpMkLst>
            <pc:docMk/>
            <pc:sldMk cId="3816795712" sldId="374"/>
            <ac:cxnSpMk id="999" creationId="{95093D90-F451-11EC-EB42-6D45993C15DB}"/>
          </ac:cxnSpMkLst>
        </pc:cxnChg>
        <pc:cxnChg chg="mod">
          <ac:chgData name="De Cock Jitse" userId="9cc8e242-c866-4cc7-a24e-e9b48782583a" providerId="ADAL" clId="{2518181E-7B8E-4390-B55E-0CCFD3DA6949}" dt="2023-11-06T22:48:11.778" v="5540" actId="1076"/>
          <ac:cxnSpMkLst>
            <pc:docMk/>
            <pc:sldMk cId="3816795712" sldId="374"/>
            <ac:cxnSpMk id="1002" creationId="{4FA9305A-4E01-29B7-890B-754E7B7CD2B9}"/>
          </ac:cxnSpMkLst>
        </pc:cxnChg>
        <pc:cxnChg chg="mod">
          <ac:chgData name="De Cock Jitse" userId="9cc8e242-c866-4cc7-a24e-e9b48782583a" providerId="ADAL" clId="{2518181E-7B8E-4390-B55E-0CCFD3DA6949}" dt="2023-11-06T22:48:11.778" v="5540" actId="1076"/>
          <ac:cxnSpMkLst>
            <pc:docMk/>
            <pc:sldMk cId="3816795712" sldId="374"/>
            <ac:cxnSpMk id="1005" creationId="{C57D78B2-F8FD-70DA-09D9-63EB5C0135E1}"/>
          </ac:cxnSpMkLst>
        </pc:cxnChg>
        <pc:cxnChg chg="mod">
          <ac:chgData name="De Cock Jitse" userId="9cc8e242-c866-4cc7-a24e-e9b48782583a" providerId="ADAL" clId="{2518181E-7B8E-4390-B55E-0CCFD3DA6949}" dt="2023-11-06T22:48:11.778" v="5540" actId="1076"/>
          <ac:cxnSpMkLst>
            <pc:docMk/>
            <pc:sldMk cId="3816795712" sldId="374"/>
            <ac:cxnSpMk id="1008" creationId="{F054F873-F73F-FBA9-0D39-445BC3FF40B5}"/>
          </ac:cxnSpMkLst>
        </pc:cxnChg>
      </pc:sldChg>
      <pc:sldChg chg="delSp add mod">
        <pc:chgData name="De Cock Jitse" userId="9cc8e242-c866-4cc7-a24e-e9b48782583a" providerId="ADAL" clId="{2518181E-7B8E-4390-B55E-0CCFD3DA6949}" dt="2023-11-06T23:26:11.750" v="5972" actId="478"/>
        <pc:sldMkLst>
          <pc:docMk/>
          <pc:sldMk cId="2736561367" sldId="375"/>
        </pc:sldMkLst>
        <pc:spChg chg="del">
          <ac:chgData name="De Cock Jitse" userId="9cc8e242-c866-4cc7-a24e-e9b48782583a" providerId="ADAL" clId="{2518181E-7B8E-4390-B55E-0CCFD3DA6949}" dt="2023-11-06T23:26:11.750" v="5972" actId="478"/>
          <ac:spMkLst>
            <pc:docMk/>
            <pc:sldMk cId="2736561367" sldId="375"/>
            <ac:spMk id="411" creationId="{00000000-0000-0000-0000-000000000000}"/>
          </ac:spMkLst>
        </pc:spChg>
      </pc:sldChg>
      <pc:sldChg chg="add">
        <pc:chgData name="De Cock Jitse" userId="9cc8e242-c866-4cc7-a24e-e9b48782583a" providerId="ADAL" clId="{2518181E-7B8E-4390-B55E-0CCFD3DA6949}" dt="2023-11-06T23:26:18.370" v="5974"/>
        <pc:sldMkLst>
          <pc:docMk/>
          <pc:sldMk cId="1975522630" sldId="376"/>
        </pc:sldMkLst>
      </pc:sldChg>
      <pc:sldChg chg="add">
        <pc:chgData name="De Cock Jitse" userId="9cc8e242-c866-4cc7-a24e-e9b48782583a" providerId="ADAL" clId="{2518181E-7B8E-4390-B55E-0CCFD3DA6949}" dt="2023-11-06T23:26:22.217" v="5976"/>
        <pc:sldMkLst>
          <pc:docMk/>
          <pc:sldMk cId="2526671498" sldId="377"/>
        </pc:sldMkLst>
      </pc:sldChg>
      <pc:sldChg chg="add">
        <pc:chgData name="De Cock Jitse" userId="9cc8e242-c866-4cc7-a24e-e9b48782583a" providerId="ADAL" clId="{2518181E-7B8E-4390-B55E-0CCFD3DA6949}" dt="2023-11-06T23:26:23.591" v="5977"/>
        <pc:sldMkLst>
          <pc:docMk/>
          <pc:sldMk cId="2591183458" sldId="378"/>
        </pc:sldMkLst>
      </pc:sldChg>
      <pc:sldChg chg="add">
        <pc:chgData name="De Cock Jitse" userId="9cc8e242-c866-4cc7-a24e-e9b48782583a" providerId="ADAL" clId="{2518181E-7B8E-4390-B55E-0CCFD3DA6949}" dt="2023-11-06T23:26:25.346" v="5978"/>
        <pc:sldMkLst>
          <pc:docMk/>
          <pc:sldMk cId="2759632365" sldId="379"/>
        </pc:sldMkLst>
      </pc:sldChg>
      <pc:sldChg chg="add">
        <pc:chgData name="De Cock Jitse" userId="9cc8e242-c866-4cc7-a24e-e9b48782583a" providerId="ADAL" clId="{2518181E-7B8E-4390-B55E-0CCFD3DA6949}" dt="2023-11-06T23:26:26.945" v="5979"/>
        <pc:sldMkLst>
          <pc:docMk/>
          <pc:sldMk cId="1117931140" sldId="380"/>
        </pc:sldMkLst>
      </pc:sldChg>
      <pc:sldChg chg="add mod modShow">
        <pc:chgData name="De Cock Jitse" userId="9cc8e242-c866-4cc7-a24e-e9b48782583a" providerId="ADAL" clId="{2518181E-7B8E-4390-B55E-0CCFD3DA6949}" dt="2023-11-07T13:48:52.624" v="6327" actId="729"/>
        <pc:sldMkLst>
          <pc:docMk/>
          <pc:sldMk cId="2593328048" sldId="381"/>
        </pc:sldMkLst>
      </pc:sldChg>
      <pc:sldChg chg="add del mod modShow">
        <pc:chgData name="De Cock Jitse" userId="9cc8e242-c866-4cc7-a24e-e9b48782583a" providerId="ADAL" clId="{2518181E-7B8E-4390-B55E-0CCFD3DA6949}" dt="2023-11-07T11:59:32.430" v="6309" actId="2696"/>
        <pc:sldMkLst>
          <pc:docMk/>
          <pc:sldMk cId="1590332109" sldId="382"/>
        </pc:sldMkLst>
      </pc:sldChg>
      <pc:sldChg chg="addSp delSp modSp add mod modShow">
        <pc:chgData name="De Cock Jitse" userId="9cc8e242-c866-4cc7-a24e-e9b48782583a" providerId="ADAL" clId="{2518181E-7B8E-4390-B55E-0CCFD3DA6949}" dt="2023-11-07T12:00:24.923" v="6326" actId="20577"/>
        <pc:sldMkLst>
          <pc:docMk/>
          <pc:sldMk cId="2609767010" sldId="383"/>
        </pc:sldMkLst>
        <pc:spChg chg="mod">
          <ac:chgData name="De Cock Jitse" userId="9cc8e242-c866-4cc7-a24e-e9b48782583a" providerId="ADAL" clId="{2518181E-7B8E-4390-B55E-0CCFD3DA6949}" dt="2023-11-07T11:57:17.994" v="6252"/>
          <ac:spMkLst>
            <pc:docMk/>
            <pc:sldMk cId="2609767010" sldId="383"/>
            <ac:spMk id="3" creationId="{2A5E76D3-9950-769C-C800-B82AC7BD4DFA}"/>
          </ac:spMkLst>
        </pc:spChg>
        <pc:spChg chg="mod">
          <ac:chgData name="De Cock Jitse" userId="9cc8e242-c866-4cc7-a24e-e9b48782583a" providerId="ADAL" clId="{2518181E-7B8E-4390-B55E-0CCFD3DA6949}" dt="2023-11-07T11:57:22.493" v="6262" actId="20577"/>
          <ac:spMkLst>
            <pc:docMk/>
            <pc:sldMk cId="2609767010" sldId="383"/>
            <ac:spMk id="4" creationId="{3C21705D-C57F-15C2-4F11-FFE452B14D10}"/>
          </ac:spMkLst>
        </pc:spChg>
        <pc:spChg chg="add mod">
          <ac:chgData name="De Cock Jitse" userId="9cc8e242-c866-4cc7-a24e-e9b48782583a" providerId="ADAL" clId="{2518181E-7B8E-4390-B55E-0CCFD3DA6949}" dt="2023-11-07T12:00:24.923" v="6326" actId="20577"/>
          <ac:spMkLst>
            <pc:docMk/>
            <pc:sldMk cId="2609767010" sldId="383"/>
            <ac:spMk id="15" creationId="{791EC5B8-E7C0-CDEC-3FCE-2D14F28E1CBE}"/>
          </ac:spMkLst>
        </pc:spChg>
        <pc:spChg chg="mod">
          <ac:chgData name="De Cock Jitse" userId="9cc8e242-c866-4cc7-a24e-e9b48782583a" providerId="ADAL" clId="{2518181E-7B8E-4390-B55E-0CCFD3DA6949}" dt="2023-11-07T11:58:42.436" v="6308" actId="114"/>
          <ac:spMkLst>
            <pc:docMk/>
            <pc:sldMk cId="2609767010" sldId="383"/>
            <ac:spMk id="1016" creationId="{00000000-0000-0000-0000-000000000000}"/>
          </ac:spMkLst>
        </pc:spChg>
        <pc:spChg chg="del mod">
          <ac:chgData name="De Cock Jitse" userId="9cc8e242-c866-4cc7-a24e-e9b48782583a" providerId="ADAL" clId="{2518181E-7B8E-4390-B55E-0CCFD3DA6949}" dt="2023-11-07T11:57:45.001" v="6268"/>
          <ac:spMkLst>
            <pc:docMk/>
            <pc:sldMk cId="2609767010" sldId="383"/>
            <ac:spMk id="1017" creationId="{00000000-0000-0000-0000-000000000000}"/>
          </ac:spMkLst>
        </pc:spChg>
        <pc:grpChg chg="add mod">
          <ac:chgData name="De Cock Jitse" userId="9cc8e242-c866-4cc7-a24e-e9b48782583a" providerId="ADAL" clId="{2518181E-7B8E-4390-B55E-0CCFD3DA6949}" dt="2023-11-07T11:57:19.856" v="6253" actId="1076"/>
          <ac:grpSpMkLst>
            <pc:docMk/>
            <pc:sldMk cId="2609767010" sldId="383"/>
            <ac:grpSpMk id="2" creationId="{A449B089-9A35-00DB-887F-DBC644FEA5BA}"/>
          </ac:grpSpMkLst>
        </pc:grpChg>
        <pc:cxnChg chg="add mod">
          <ac:chgData name="De Cock Jitse" userId="9cc8e242-c866-4cc7-a24e-e9b48782583a" providerId="ADAL" clId="{2518181E-7B8E-4390-B55E-0CCFD3DA6949}" dt="2023-11-07T11:57:28.915" v="6265" actId="14100"/>
          <ac:cxnSpMkLst>
            <pc:docMk/>
            <pc:sldMk cId="2609767010" sldId="383"/>
            <ac:cxnSpMk id="5" creationId="{0B99AD56-6DC0-A904-1911-CB6A06C21478}"/>
          </ac:cxnSpMkLst>
        </pc:cxnChg>
      </pc:sldChg>
    </pc:docChg>
  </pc:docChgLst>
  <pc:docChgLst>
    <pc:chgData name="Verbeeck William" userId="S::william.verbeeck@vlaanderen.be::9b98557d-4638-497e-9b40-4f2c2b1c3415" providerId="AD" clId="Web-{FDAAB1F5-9103-588B-8BDC-3A0A8A95AA33}"/>
    <pc:docChg chg="modSld">
      <pc:chgData name="Verbeeck William" userId="S::william.verbeeck@vlaanderen.be::9b98557d-4638-497e-9b40-4f2c2b1c3415" providerId="AD" clId="Web-{FDAAB1F5-9103-588B-8BDC-3A0A8A95AA33}" dt="2024-01-09T11:17:12.334" v="185"/>
      <pc:docMkLst>
        <pc:docMk/>
      </pc:docMkLst>
      <pc:sldChg chg="addSp delSp modSp">
        <pc:chgData name="Verbeeck William" userId="S::william.verbeeck@vlaanderen.be::9b98557d-4638-497e-9b40-4f2c2b1c3415" providerId="AD" clId="Web-{FDAAB1F5-9103-588B-8BDC-3A0A8A95AA33}" dt="2024-01-09T11:17:12.334" v="185"/>
        <pc:sldMkLst>
          <pc:docMk/>
          <pc:sldMk cId="3228125996" sldId="530"/>
        </pc:sldMkLst>
        <pc:spChg chg="add del">
          <ac:chgData name="Verbeeck William" userId="S::william.verbeeck@vlaanderen.be::9b98557d-4638-497e-9b40-4f2c2b1c3415" providerId="AD" clId="Web-{FDAAB1F5-9103-588B-8BDC-3A0A8A95AA33}" dt="2024-01-09T11:16:50.302" v="178"/>
          <ac:spMkLst>
            <pc:docMk/>
            <pc:sldMk cId="3228125996" sldId="530"/>
            <ac:spMk id="3" creationId="{8731F82E-F2CA-6587-C55C-F9085A4C4D0C}"/>
          </ac:spMkLst>
        </pc:spChg>
        <pc:spChg chg="add mod ord">
          <ac:chgData name="Verbeeck William" userId="S::william.verbeeck@vlaanderen.be::9b98557d-4638-497e-9b40-4f2c2b1c3415" providerId="AD" clId="Web-{FDAAB1F5-9103-588B-8BDC-3A0A8A95AA33}" dt="2024-01-09T11:17:12.334" v="185"/>
          <ac:spMkLst>
            <pc:docMk/>
            <pc:sldMk cId="3228125996" sldId="530"/>
            <ac:spMk id="4" creationId="{DB5B55D6-33AF-B055-64F8-03A303537268}"/>
          </ac:spMkLst>
        </pc:spChg>
        <pc:graphicFrameChg chg="mod modGraphic">
          <ac:chgData name="Verbeeck William" userId="S::william.verbeeck@vlaanderen.be::9b98557d-4638-497e-9b40-4f2c2b1c3415" providerId="AD" clId="Web-{FDAAB1F5-9103-588B-8BDC-3A0A8A95AA33}" dt="2024-01-09T11:17:09.115" v="184" actId="1076"/>
          <ac:graphicFrameMkLst>
            <pc:docMk/>
            <pc:sldMk cId="3228125996" sldId="530"/>
            <ac:graphicFrameMk id="7" creationId="{C380D9C1-F2C5-03C8-4628-E69BFF1EA897}"/>
          </ac:graphicFrameMkLst>
        </pc:graphicFrameChg>
      </pc:sldChg>
    </pc:docChg>
  </pc:docChgLst>
  <pc:docChgLst>
    <pc:chgData name="Van de Vyvere Brecht" userId="S::brecht.vandevyvere@vlaanderen.be::c748c14e-f036-40e8-878f-c3efabff3178" providerId="AD" clId="Web-{0E3C0DC2-E843-EE1C-5A9D-C610F7E1DA1C}"/>
    <pc:docChg chg="addSld modSld">
      <pc:chgData name="Van de Vyvere Brecht" userId="S::brecht.vandevyvere@vlaanderen.be::c748c14e-f036-40e8-878f-c3efabff3178" providerId="AD" clId="Web-{0E3C0DC2-E843-EE1C-5A9D-C610F7E1DA1C}" dt="2024-01-09T08:10:22.794" v="268" actId="20577"/>
      <pc:docMkLst>
        <pc:docMk/>
      </pc:docMkLst>
      <pc:sldChg chg="addSp delSp modSp add replId">
        <pc:chgData name="Van de Vyvere Brecht" userId="S::brecht.vandevyvere@vlaanderen.be::c748c14e-f036-40e8-878f-c3efabff3178" providerId="AD" clId="Web-{0E3C0DC2-E843-EE1C-5A9D-C610F7E1DA1C}" dt="2024-01-09T08:10:22.794" v="268" actId="20577"/>
        <pc:sldMkLst>
          <pc:docMk/>
          <pc:sldMk cId="2313487443" sldId="543"/>
        </pc:sldMkLst>
        <pc:spChg chg="add mod">
          <ac:chgData name="Van de Vyvere Brecht" userId="S::brecht.vandevyvere@vlaanderen.be::c748c14e-f036-40e8-878f-c3efabff3178" providerId="AD" clId="Web-{0E3C0DC2-E843-EE1C-5A9D-C610F7E1DA1C}" dt="2024-01-09T07:59:34.165" v="168" actId="20577"/>
          <ac:spMkLst>
            <pc:docMk/>
            <pc:sldMk cId="2313487443" sldId="543"/>
            <ac:spMk id="2" creationId="{B7F7A515-D86D-8649-0370-391A3E5AFF3F}"/>
          </ac:spMkLst>
        </pc:spChg>
        <pc:spChg chg="add mod">
          <ac:chgData name="Van de Vyvere Brecht" userId="S::brecht.vandevyvere@vlaanderen.be::c748c14e-f036-40e8-878f-c3efabff3178" providerId="AD" clId="Web-{0E3C0DC2-E843-EE1C-5A9D-C610F7E1DA1C}" dt="2024-01-09T08:00:09.025" v="205" actId="20577"/>
          <ac:spMkLst>
            <pc:docMk/>
            <pc:sldMk cId="2313487443" sldId="543"/>
            <ac:spMk id="3" creationId="{EA088E06-5A29-9288-2DFF-F9341F3C51DB}"/>
          </ac:spMkLst>
        </pc:spChg>
        <pc:spChg chg="add mod">
          <ac:chgData name="Van de Vyvere Brecht" userId="S::brecht.vandevyvere@vlaanderen.be::c748c14e-f036-40e8-878f-c3efabff3178" providerId="AD" clId="Web-{0E3C0DC2-E843-EE1C-5A9D-C610F7E1DA1C}" dt="2024-01-09T08:00:14.353" v="209" actId="20577"/>
          <ac:spMkLst>
            <pc:docMk/>
            <pc:sldMk cId="2313487443" sldId="543"/>
            <ac:spMk id="4" creationId="{19C694A1-83FE-B0EB-6B85-A42278F60D91}"/>
          </ac:spMkLst>
        </pc:spChg>
        <pc:spChg chg="add mod">
          <ac:chgData name="Van de Vyvere Brecht" userId="S::brecht.vandevyvere@vlaanderen.be::c748c14e-f036-40e8-878f-c3efabff3178" providerId="AD" clId="Web-{0E3C0DC2-E843-EE1C-5A9D-C610F7E1DA1C}" dt="2024-01-09T08:08:28.838" v="212" actId="20577"/>
          <ac:spMkLst>
            <pc:docMk/>
            <pc:sldMk cId="2313487443" sldId="543"/>
            <ac:spMk id="5" creationId="{723DD0EE-956D-1C63-2E4D-B6416C298236}"/>
          </ac:spMkLst>
        </pc:spChg>
        <pc:spChg chg="add del mod">
          <ac:chgData name="Van de Vyvere Brecht" userId="S::brecht.vandevyvere@vlaanderen.be::c748c14e-f036-40e8-878f-c3efabff3178" providerId="AD" clId="Web-{0E3C0DC2-E843-EE1C-5A9D-C610F7E1DA1C}" dt="2024-01-09T07:58:06.146" v="89"/>
          <ac:spMkLst>
            <pc:docMk/>
            <pc:sldMk cId="2313487443" sldId="543"/>
            <ac:spMk id="6" creationId="{8D8E4635-9848-D8EF-DF16-5B6DAE6B2FF3}"/>
          </ac:spMkLst>
        </pc:spChg>
        <pc:spChg chg="add mod">
          <ac:chgData name="Van de Vyvere Brecht" userId="S::brecht.vandevyvere@vlaanderen.be::c748c14e-f036-40e8-878f-c3efabff3178" providerId="AD" clId="Web-{0E3C0DC2-E843-EE1C-5A9D-C610F7E1DA1C}" dt="2024-01-09T07:58:33.553" v="110" actId="1076"/>
          <ac:spMkLst>
            <pc:docMk/>
            <pc:sldMk cId="2313487443" sldId="543"/>
            <ac:spMk id="7" creationId="{C9F72672-54BE-3733-B909-9C09BF67F5DB}"/>
          </ac:spMkLst>
        </pc:spChg>
        <pc:spChg chg="add mod">
          <ac:chgData name="Van de Vyvere Brecht" userId="S::brecht.vandevyvere@vlaanderen.be::c748c14e-f036-40e8-878f-c3efabff3178" providerId="AD" clId="Web-{0E3C0DC2-E843-EE1C-5A9D-C610F7E1DA1C}" dt="2024-01-09T07:58:47.820" v="124" actId="20577"/>
          <ac:spMkLst>
            <pc:docMk/>
            <pc:sldMk cId="2313487443" sldId="543"/>
            <ac:spMk id="9" creationId="{DF28CAF4-FAF4-F2FA-EF71-2562AAF2129E}"/>
          </ac:spMkLst>
        </pc:spChg>
        <pc:spChg chg="add mod">
          <ac:chgData name="Van de Vyvere Brecht" userId="S::brecht.vandevyvere@vlaanderen.be::c748c14e-f036-40e8-878f-c3efabff3178" providerId="AD" clId="Web-{0E3C0DC2-E843-EE1C-5A9D-C610F7E1DA1C}" dt="2024-01-09T07:58:57.976" v="140" actId="20577"/>
          <ac:spMkLst>
            <pc:docMk/>
            <pc:sldMk cId="2313487443" sldId="543"/>
            <ac:spMk id="10" creationId="{D20019E5-97E8-586D-D255-9453B57275C1}"/>
          </ac:spMkLst>
        </pc:spChg>
        <pc:spChg chg="add mod">
          <ac:chgData name="Van de Vyvere Brecht" userId="S::brecht.vandevyvere@vlaanderen.be::c748c14e-f036-40e8-878f-c3efabff3178" providerId="AD" clId="Web-{0E3C0DC2-E843-EE1C-5A9D-C610F7E1DA1C}" dt="2024-01-09T08:00:13.588" v="208" actId="20577"/>
          <ac:spMkLst>
            <pc:docMk/>
            <pc:sldMk cId="2313487443" sldId="543"/>
            <ac:spMk id="11" creationId="{53D56B87-0D1B-84B4-DCB6-513CF3BB8185}"/>
          </ac:spMkLst>
        </pc:spChg>
        <pc:spChg chg="add mod">
          <ac:chgData name="Van de Vyvere Brecht" userId="S::brecht.vandevyvere@vlaanderen.be::c748c14e-f036-40e8-878f-c3efabff3178" providerId="AD" clId="Web-{0E3C0DC2-E843-EE1C-5A9D-C610F7E1DA1C}" dt="2024-01-09T07:59:44.040" v="180" actId="14100"/>
          <ac:spMkLst>
            <pc:docMk/>
            <pc:sldMk cId="2313487443" sldId="543"/>
            <ac:spMk id="12" creationId="{8ACBC32F-8AE0-ABE6-457B-56A4FA631952}"/>
          </ac:spMkLst>
        </pc:spChg>
        <pc:spChg chg="add mod">
          <ac:chgData name="Van de Vyvere Brecht" userId="S::brecht.vandevyvere@vlaanderen.be::c748c14e-f036-40e8-878f-c3efabff3178" providerId="AD" clId="Web-{0E3C0DC2-E843-EE1C-5A9D-C610F7E1DA1C}" dt="2024-01-09T08:00:02.712" v="203" actId="20577"/>
          <ac:spMkLst>
            <pc:docMk/>
            <pc:sldMk cId="2313487443" sldId="543"/>
            <ac:spMk id="13" creationId="{E8C8C3D8-7E7A-201F-CA73-47F1DE773348}"/>
          </ac:spMkLst>
        </pc:spChg>
        <pc:spChg chg="add mod">
          <ac:chgData name="Van de Vyvere Brecht" userId="S::brecht.vandevyvere@vlaanderen.be::c748c14e-f036-40e8-878f-c3efabff3178" providerId="AD" clId="Web-{0E3C0DC2-E843-EE1C-5A9D-C610F7E1DA1C}" dt="2024-01-09T08:08:37.447" v="231" actId="20577"/>
          <ac:spMkLst>
            <pc:docMk/>
            <pc:sldMk cId="2313487443" sldId="543"/>
            <ac:spMk id="14" creationId="{BD98CB5C-E0C5-DCE8-E77D-6C1642667E9E}"/>
          </ac:spMkLst>
        </pc:spChg>
        <pc:spChg chg="add mod">
          <ac:chgData name="Van de Vyvere Brecht" userId="S::brecht.vandevyvere@vlaanderen.be::c748c14e-f036-40e8-878f-c3efabff3178" providerId="AD" clId="Web-{0E3C0DC2-E843-EE1C-5A9D-C610F7E1DA1C}" dt="2024-01-09T08:08:51.339" v="240" actId="1076"/>
          <ac:spMkLst>
            <pc:docMk/>
            <pc:sldMk cId="2313487443" sldId="543"/>
            <ac:spMk id="15" creationId="{147A011D-1516-C9B4-740C-8852974E7AD8}"/>
          </ac:spMkLst>
        </pc:spChg>
        <pc:spChg chg="add mod">
          <ac:chgData name="Van de Vyvere Brecht" userId="S::brecht.vandevyvere@vlaanderen.be::c748c14e-f036-40e8-878f-c3efabff3178" providerId="AD" clId="Web-{0E3C0DC2-E843-EE1C-5A9D-C610F7E1DA1C}" dt="2024-01-09T08:09:35.137" v="261" actId="1076"/>
          <ac:spMkLst>
            <pc:docMk/>
            <pc:sldMk cId="2313487443" sldId="543"/>
            <ac:spMk id="16" creationId="{F6B33DE6-659F-37E3-FB16-9547878590B1}"/>
          </ac:spMkLst>
        </pc:spChg>
        <pc:spChg chg="add mod">
          <ac:chgData name="Van de Vyvere Brecht" userId="S::brecht.vandevyvere@vlaanderen.be::c748c14e-f036-40e8-878f-c3efabff3178" providerId="AD" clId="Web-{0E3C0DC2-E843-EE1C-5A9D-C610F7E1DA1C}" dt="2024-01-09T08:10:22.794" v="268" actId="20577"/>
          <ac:spMkLst>
            <pc:docMk/>
            <pc:sldMk cId="2313487443" sldId="543"/>
            <ac:spMk id="17" creationId="{351F8C32-DAC4-638A-2F75-95DFACFAFBC7}"/>
          </ac:spMkLst>
        </pc:spChg>
      </pc:sldChg>
    </pc:docChg>
  </pc:docChgLst>
  <pc:docChgLst>
    <pc:chgData name="De Cock Jitse" userId="9cc8e242-c866-4cc7-a24e-e9b48782583a" providerId="ADAL" clId="{59144DE9-5CD1-42EE-890D-E71FDB0F05D3}"/>
    <pc:docChg chg="undo custSel addSld delSld modSld sldOrd">
      <pc:chgData name="De Cock Jitse" userId="9cc8e242-c866-4cc7-a24e-e9b48782583a" providerId="ADAL" clId="{59144DE9-5CD1-42EE-890D-E71FDB0F05D3}" dt="2024-01-09T11:57:09.231" v="1285" actId="20577"/>
      <pc:docMkLst>
        <pc:docMk/>
      </pc:docMkLst>
      <pc:sldChg chg="ord">
        <pc:chgData name="De Cock Jitse" userId="9cc8e242-c866-4cc7-a24e-e9b48782583a" providerId="ADAL" clId="{59144DE9-5CD1-42EE-890D-E71FDB0F05D3}" dt="2024-01-09T10:12:54.288" v="1242"/>
        <pc:sldMkLst>
          <pc:docMk/>
          <pc:sldMk cId="0" sldId="257"/>
        </pc:sldMkLst>
      </pc:sldChg>
      <pc:sldChg chg="modSp mod">
        <pc:chgData name="De Cock Jitse" userId="9cc8e242-c866-4cc7-a24e-e9b48782583a" providerId="ADAL" clId="{59144DE9-5CD1-42EE-890D-E71FDB0F05D3}" dt="2024-01-08T22:55:41.451" v="722" actId="20577"/>
        <pc:sldMkLst>
          <pc:docMk/>
          <pc:sldMk cId="0" sldId="259"/>
        </pc:sldMkLst>
        <pc:spChg chg="mod">
          <ac:chgData name="De Cock Jitse" userId="9cc8e242-c866-4cc7-a24e-e9b48782583a" providerId="ADAL" clId="{59144DE9-5CD1-42EE-890D-E71FDB0F05D3}" dt="2024-01-08T22:55:41.451" v="722" actId="20577"/>
          <ac:spMkLst>
            <pc:docMk/>
            <pc:sldMk cId="0" sldId="259"/>
            <ac:spMk id="387" creationId="{00000000-0000-0000-0000-000000000000}"/>
          </ac:spMkLst>
        </pc:spChg>
        <pc:spChg chg="mod">
          <ac:chgData name="De Cock Jitse" userId="9cc8e242-c866-4cc7-a24e-e9b48782583a" providerId="ADAL" clId="{59144DE9-5CD1-42EE-890D-E71FDB0F05D3}" dt="2024-01-08T11:40:15.529" v="653" actId="20577"/>
          <ac:spMkLst>
            <pc:docMk/>
            <pc:sldMk cId="0" sldId="259"/>
            <ac:spMk id="389" creationId="{00000000-0000-0000-0000-000000000000}"/>
          </ac:spMkLst>
        </pc:spChg>
      </pc:sldChg>
      <pc:sldChg chg="modSp mod">
        <pc:chgData name="De Cock Jitse" userId="9cc8e242-c866-4cc7-a24e-e9b48782583a" providerId="ADAL" clId="{59144DE9-5CD1-42EE-890D-E71FDB0F05D3}" dt="2024-01-09T11:56:53.302" v="1262" actId="20577"/>
        <pc:sldMkLst>
          <pc:docMk/>
          <pc:sldMk cId="0" sldId="260"/>
        </pc:sldMkLst>
        <pc:graphicFrameChg chg="modGraphic">
          <ac:chgData name="De Cock Jitse" userId="9cc8e242-c866-4cc7-a24e-e9b48782583a" providerId="ADAL" clId="{59144DE9-5CD1-42EE-890D-E71FDB0F05D3}" dt="2024-01-09T11:56:53.302" v="1262" actId="20577"/>
          <ac:graphicFrameMkLst>
            <pc:docMk/>
            <pc:sldMk cId="0" sldId="260"/>
            <ac:graphicFrameMk id="405" creationId="{00000000-0000-0000-0000-000000000000}"/>
          </ac:graphicFrameMkLst>
        </pc:graphicFrameChg>
      </pc:sldChg>
      <pc:sldChg chg="addCm delCm modCm">
        <pc:chgData name="De Cock Jitse" userId="9cc8e242-c866-4cc7-a24e-e9b48782583a" providerId="ADAL" clId="{59144DE9-5CD1-42EE-890D-E71FDB0F05D3}" dt="2024-01-09T10:14:51.661" v="1244"/>
        <pc:sldMkLst>
          <pc:docMk/>
          <pc:sldMk cId="0" sldId="332"/>
        </pc:sldMkLst>
      </pc:sldChg>
      <pc:sldChg chg="modSp mod">
        <pc:chgData name="De Cock Jitse" userId="9cc8e242-c866-4cc7-a24e-e9b48782583a" providerId="ADAL" clId="{59144DE9-5CD1-42EE-890D-E71FDB0F05D3}" dt="2024-01-09T00:19:18.536" v="1085" actId="20577"/>
        <pc:sldMkLst>
          <pc:docMk/>
          <pc:sldMk cId="2729381402" sldId="519"/>
        </pc:sldMkLst>
        <pc:spChg chg="mod">
          <ac:chgData name="De Cock Jitse" userId="9cc8e242-c866-4cc7-a24e-e9b48782583a" providerId="ADAL" clId="{59144DE9-5CD1-42EE-890D-E71FDB0F05D3}" dt="2024-01-05T10:46:40.821" v="554" actId="1076"/>
          <ac:spMkLst>
            <pc:docMk/>
            <pc:sldMk cId="2729381402" sldId="519"/>
            <ac:spMk id="769" creationId="{00000000-0000-0000-0000-000000000000}"/>
          </ac:spMkLst>
        </pc:spChg>
        <pc:spChg chg="mod">
          <ac:chgData name="De Cock Jitse" userId="9cc8e242-c866-4cc7-a24e-e9b48782583a" providerId="ADAL" clId="{59144DE9-5CD1-42EE-890D-E71FDB0F05D3}" dt="2024-01-05T10:46:47.294" v="555" actId="1076"/>
          <ac:spMkLst>
            <pc:docMk/>
            <pc:sldMk cId="2729381402" sldId="519"/>
            <ac:spMk id="770" creationId="{00000000-0000-0000-0000-000000000000}"/>
          </ac:spMkLst>
        </pc:spChg>
        <pc:spChg chg="mod">
          <ac:chgData name="De Cock Jitse" userId="9cc8e242-c866-4cc7-a24e-e9b48782583a" providerId="ADAL" clId="{59144DE9-5CD1-42EE-890D-E71FDB0F05D3}" dt="2024-01-09T00:19:18.536" v="1085" actId="20577"/>
          <ac:spMkLst>
            <pc:docMk/>
            <pc:sldMk cId="2729381402" sldId="519"/>
            <ac:spMk id="771" creationId="{00000000-0000-0000-0000-000000000000}"/>
          </ac:spMkLst>
        </pc:spChg>
      </pc:sldChg>
      <pc:sldChg chg="addSp delSp modSp mod ord addCm delCm modCm">
        <pc:chgData name="De Cock Jitse" userId="9cc8e242-c866-4cc7-a24e-e9b48782583a" providerId="ADAL" clId="{59144DE9-5CD1-42EE-890D-E71FDB0F05D3}" dt="2024-01-08T23:56:15.662" v="893"/>
        <pc:sldMkLst>
          <pc:docMk/>
          <pc:sldMk cId="4257245392" sldId="523"/>
        </pc:sldMkLst>
        <pc:spChg chg="mod">
          <ac:chgData name="De Cock Jitse" userId="9cc8e242-c866-4cc7-a24e-e9b48782583a" providerId="ADAL" clId="{59144DE9-5CD1-42EE-890D-E71FDB0F05D3}" dt="2024-01-08T23:43:41.036" v="781" actId="403"/>
          <ac:spMkLst>
            <pc:docMk/>
            <pc:sldMk cId="4257245392" sldId="523"/>
            <ac:spMk id="2" creationId="{6E68EBC9-57A5-425A-DFCB-B8C5A027EB97}"/>
          </ac:spMkLst>
        </pc:spChg>
        <pc:spChg chg="mod">
          <ac:chgData name="De Cock Jitse" userId="9cc8e242-c866-4cc7-a24e-e9b48782583a" providerId="ADAL" clId="{59144DE9-5CD1-42EE-890D-E71FDB0F05D3}" dt="2024-01-05T10:25:32.347" v="429" actId="5793"/>
          <ac:spMkLst>
            <pc:docMk/>
            <pc:sldMk cId="4257245392" sldId="523"/>
            <ac:spMk id="5" creationId="{3E95072F-4DFA-41B7-3B1A-513C0E5FE7EB}"/>
          </ac:spMkLst>
        </pc:spChg>
        <pc:picChg chg="add del mod">
          <ac:chgData name="De Cock Jitse" userId="9cc8e242-c866-4cc7-a24e-e9b48782583a" providerId="ADAL" clId="{59144DE9-5CD1-42EE-890D-E71FDB0F05D3}" dt="2024-01-08T23:44:08.557" v="782" actId="478"/>
          <ac:picMkLst>
            <pc:docMk/>
            <pc:sldMk cId="4257245392" sldId="523"/>
            <ac:picMk id="3" creationId="{F2ECB0F0-A20C-B695-FD26-E90A2D73651D}"/>
          </ac:picMkLst>
        </pc:picChg>
        <pc:picChg chg="add mod">
          <ac:chgData name="De Cock Jitse" userId="9cc8e242-c866-4cc7-a24e-e9b48782583a" providerId="ADAL" clId="{59144DE9-5CD1-42EE-890D-E71FDB0F05D3}" dt="2024-01-08T23:44:15.702" v="785" actId="1076"/>
          <ac:picMkLst>
            <pc:docMk/>
            <pc:sldMk cId="4257245392" sldId="523"/>
            <ac:picMk id="6" creationId="{E15D5E12-7171-BCFA-46A8-7128B585E224}"/>
          </ac:picMkLst>
        </pc:picChg>
        <pc:picChg chg="del">
          <ac:chgData name="De Cock Jitse" userId="9cc8e242-c866-4cc7-a24e-e9b48782583a" providerId="ADAL" clId="{59144DE9-5CD1-42EE-890D-E71FDB0F05D3}" dt="2024-01-05T10:24:39.617" v="356" actId="478"/>
          <ac:picMkLst>
            <pc:docMk/>
            <pc:sldMk cId="4257245392" sldId="523"/>
            <ac:picMk id="6" creationId="{E272B5FE-D6A6-78BF-0A98-068ED1D63819}"/>
          </ac:picMkLst>
        </pc:picChg>
      </pc:sldChg>
      <pc:sldChg chg="del">
        <pc:chgData name="De Cock Jitse" userId="9cc8e242-c866-4cc7-a24e-e9b48782583a" providerId="ADAL" clId="{59144DE9-5CD1-42EE-890D-E71FDB0F05D3}" dt="2024-01-05T10:34:11.345" v="505" actId="2696"/>
        <pc:sldMkLst>
          <pc:docMk/>
          <pc:sldMk cId="3170239304" sldId="524"/>
        </pc:sldMkLst>
      </pc:sldChg>
      <pc:sldChg chg="modSp del mod">
        <pc:chgData name="De Cock Jitse" userId="9cc8e242-c866-4cc7-a24e-e9b48782583a" providerId="ADAL" clId="{59144DE9-5CD1-42EE-890D-E71FDB0F05D3}" dt="2024-01-09T00:16:37.836" v="1012" actId="47"/>
        <pc:sldMkLst>
          <pc:docMk/>
          <pc:sldMk cId="3368131519" sldId="525"/>
        </pc:sldMkLst>
        <pc:spChg chg="mod">
          <ac:chgData name="De Cock Jitse" userId="9cc8e242-c866-4cc7-a24e-e9b48782583a" providerId="ADAL" clId="{59144DE9-5CD1-42EE-890D-E71FDB0F05D3}" dt="2024-01-08T11:59:34.740" v="711" actId="20577"/>
          <ac:spMkLst>
            <pc:docMk/>
            <pc:sldMk cId="3368131519" sldId="525"/>
            <ac:spMk id="5" creationId="{3E95072F-4DFA-41B7-3B1A-513C0E5FE7EB}"/>
          </ac:spMkLst>
        </pc:spChg>
      </pc:sldChg>
      <pc:sldChg chg="addSp delSp modSp mod addCm delCm">
        <pc:chgData name="De Cock Jitse" userId="9cc8e242-c866-4cc7-a24e-e9b48782583a" providerId="ADAL" clId="{59144DE9-5CD1-42EE-890D-E71FDB0F05D3}" dt="2024-01-09T00:08:28.997" v="980" actId="108"/>
        <pc:sldMkLst>
          <pc:docMk/>
          <pc:sldMk cId="3979674266" sldId="526"/>
        </pc:sldMkLst>
        <pc:spChg chg="mod">
          <ac:chgData name="De Cock Jitse" userId="9cc8e242-c866-4cc7-a24e-e9b48782583a" providerId="ADAL" clId="{59144DE9-5CD1-42EE-890D-E71FDB0F05D3}" dt="2024-01-09T00:08:28.997" v="980" actId="108"/>
          <ac:spMkLst>
            <pc:docMk/>
            <pc:sldMk cId="3979674266" sldId="526"/>
            <ac:spMk id="1019" creationId="{00000000-0000-0000-0000-000000000000}"/>
          </ac:spMkLst>
        </pc:spChg>
        <pc:picChg chg="del">
          <ac:chgData name="De Cock Jitse" userId="9cc8e242-c866-4cc7-a24e-e9b48782583a" providerId="ADAL" clId="{59144DE9-5CD1-42EE-890D-E71FDB0F05D3}" dt="2024-01-08T23:15:19.215" v="726" actId="478"/>
          <ac:picMkLst>
            <pc:docMk/>
            <pc:sldMk cId="3979674266" sldId="526"/>
            <ac:picMk id="4" creationId="{27707DE9-3A2D-8F4E-6D5E-A6CAD953BEE6}"/>
          </ac:picMkLst>
        </pc:picChg>
        <pc:picChg chg="add mod">
          <ac:chgData name="De Cock Jitse" userId="9cc8e242-c866-4cc7-a24e-e9b48782583a" providerId="ADAL" clId="{59144DE9-5CD1-42EE-890D-E71FDB0F05D3}" dt="2024-01-08T23:15:24.497" v="729" actId="1076"/>
          <ac:picMkLst>
            <pc:docMk/>
            <pc:sldMk cId="3979674266" sldId="526"/>
            <ac:picMk id="6" creationId="{620E2DDD-8883-EE97-417D-7CD68C6F112E}"/>
          </ac:picMkLst>
        </pc:picChg>
      </pc:sldChg>
      <pc:sldChg chg="addSp modSp mod addCm">
        <pc:chgData name="De Cock Jitse" userId="9cc8e242-c866-4cc7-a24e-e9b48782583a" providerId="ADAL" clId="{59144DE9-5CD1-42EE-890D-E71FDB0F05D3}" dt="2024-01-09T00:11:32.952" v="1007" actId="14100"/>
        <pc:sldMkLst>
          <pc:docMk/>
          <pc:sldMk cId="3302588779" sldId="527"/>
        </pc:sldMkLst>
        <pc:spChg chg="mod">
          <ac:chgData name="De Cock Jitse" userId="9cc8e242-c866-4cc7-a24e-e9b48782583a" providerId="ADAL" clId="{59144DE9-5CD1-42EE-890D-E71FDB0F05D3}" dt="2024-01-09T00:11:32.952" v="1007" actId="14100"/>
          <ac:spMkLst>
            <pc:docMk/>
            <pc:sldMk cId="3302588779" sldId="527"/>
            <ac:spMk id="1019" creationId="{00000000-0000-0000-0000-000000000000}"/>
          </ac:spMkLst>
        </pc:spChg>
        <pc:picChg chg="add mod">
          <ac:chgData name="De Cock Jitse" userId="9cc8e242-c866-4cc7-a24e-e9b48782583a" providerId="ADAL" clId="{59144DE9-5CD1-42EE-890D-E71FDB0F05D3}" dt="2024-01-08T11:57:10.449" v="701" actId="1076"/>
          <ac:picMkLst>
            <pc:docMk/>
            <pc:sldMk cId="3302588779" sldId="527"/>
            <ac:picMk id="3" creationId="{0FA1CD3A-D3BC-8382-4E4E-DC8BB286EF2D}"/>
          </ac:picMkLst>
        </pc:picChg>
      </pc:sldChg>
      <pc:sldChg chg="addSp delSp modSp mod delCm modCm">
        <pc:chgData name="De Cock Jitse" userId="9cc8e242-c866-4cc7-a24e-e9b48782583a" providerId="ADAL" clId="{59144DE9-5CD1-42EE-890D-E71FDB0F05D3}" dt="2024-01-09T00:13:41.336" v="1011" actId="1076"/>
        <pc:sldMkLst>
          <pc:docMk/>
          <pc:sldMk cId="2623137351" sldId="528"/>
        </pc:sldMkLst>
        <pc:spChg chg="del">
          <ac:chgData name="De Cock Jitse" userId="9cc8e242-c866-4cc7-a24e-e9b48782583a" providerId="ADAL" clId="{59144DE9-5CD1-42EE-890D-E71FDB0F05D3}" dt="2024-01-05T10:45:56.253" v="546" actId="478"/>
          <ac:spMkLst>
            <pc:docMk/>
            <pc:sldMk cId="2623137351" sldId="528"/>
            <ac:spMk id="4" creationId="{9A79685E-C4B3-CE26-8A8B-676130984D9E}"/>
          </ac:spMkLst>
        </pc:spChg>
        <pc:picChg chg="del">
          <ac:chgData name="De Cock Jitse" userId="9cc8e242-c866-4cc7-a24e-e9b48782583a" providerId="ADAL" clId="{59144DE9-5CD1-42EE-890D-E71FDB0F05D3}" dt="2024-01-05T10:45:51.316" v="545" actId="478"/>
          <ac:picMkLst>
            <pc:docMk/>
            <pc:sldMk cId="2623137351" sldId="528"/>
            <ac:picMk id="2" creationId="{3B4658F2-4A85-1FD8-77F4-8558ECAA81B8}"/>
          </ac:picMkLst>
        </pc:picChg>
        <pc:picChg chg="add mod">
          <ac:chgData name="De Cock Jitse" userId="9cc8e242-c866-4cc7-a24e-e9b48782583a" providerId="ADAL" clId="{59144DE9-5CD1-42EE-890D-E71FDB0F05D3}" dt="2024-01-09T00:13:41.336" v="1011" actId="1076"/>
          <ac:picMkLst>
            <pc:docMk/>
            <pc:sldMk cId="2623137351" sldId="528"/>
            <ac:picMk id="3" creationId="{932A4A21-C5B5-3E9C-F165-9B961EEAC657}"/>
          </ac:picMkLst>
        </pc:picChg>
        <pc:picChg chg="add del mod">
          <ac:chgData name="De Cock Jitse" userId="9cc8e242-c866-4cc7-a24e-e9b48782583a" providerId="ADAL" clId="{59144DE9-5CD1-42EE-890D-E71FDB0F05D3}" dt="2024-01-09T00:13:31.988" v="1008" actId="478"/>
          <ac:picMkLst>
            <pc:docMk/>
            <pc:sldMk cId="2623137351" sldId="528"/>
            <ac:picMk id="5" creationId="{FACF996F-6705-9202-6271-796CEA3F4EED}"/>
          </ac:picMkLst>
        </pc:picChg>
      </pc:sldChg>
      <pc:sldChg chg="modSp mod">
        <pc:chgData name="De Cock Jitse" userId="9cc8e242-c866-4cc7-a24e-e9b48782583a" providerId="ADAL" clId="{59144DE9-5CD1-42EE-890D-E71FDB0F05D3}" dt="2024-01-08T14:15:18.108" v="714" actId="207"/>
        <pc:sldMkLst>
          <pc:docMk/>
          <pc:sldMk cId="1456675919" sldId="529"/>
        </pc:sldMkLst>
        <pc:graphicFrameChg chg="modGraphic">
          <ac:chgData name="De Cock Jitse" userId="9cc8e242-c866-4cc7-a24e-e9b48782583a" providerId="ADAL" clId="{59144DE9-5CD1-42EE-890D-E71FDB0F05D3}" dt="2024-01-08T14:15:18.108" v="714" actId="207"/>
          <ac:graphicFrameMkLst>
            <pc:docMk/>
            <pc:sldMk cId="1456675919" sldId="529"/>
            <ac:graphicFrameMk id="784" creationId="{72BCDC9D-6C8E-C7C8-CE02-D7145C591DDB}"/>
          </ac:graphicFrameMkLst>
        </pc:graphicFrameChg>
      </pc:sldChg>
      <pc:sldChg chg="addCm delCm modCm">
        <pc:chgData name="De Cock Jitse" userId="9cc8e242-c866-4cc7-a24e-e9b48782583a" providerId="ADAL" clId="{59144DE9-5CD1-42EE-890D-E71FDB0F05D3}" dt="2024-01-09T11:32:56.142" v="1246" actId="1592"/>
        <pc:sldMkLst>
          <pc:docMk/>
          <pc:sldMk cId="3228125996" sldId="530"/>
        </pc:sldMkLst>
      </pc:sldChg>
      <pc:sldChg chg="delSp modSp add mod">
        <pc:chgData name="De Cock Jitse" userId="9cc8e242-c866-4cc7-a24e-e9b48782583a" providerId="ADAL" clId="{59144DE9-5CD1-42EE-890D-E71FDB0F05D3}" dt="2024-01-05T10:14:02.430" v="298" actId="1076"/>
        <pc:sldMkLst>
          <pc:docMk/>
          <pc:sldMk cId="3075544969" sldId="531"/>
        </pc:sldMkLst>
        <pc:spChg chg="mod">
          <ac:chgData name="De Cock Jitse" userId="9cc8e242-c866-4cc7-a24e-e9b48782583a" providerId="ADAL" clId="{59144DE9-5CD1-42EE-890D-E71FDB0F05D3}" dt="2024-01-05T10:14:02.430" v="298" actId="1076"/>
          <ac:spMkLst>
            <pc:docMk/>
            <pc:sldMk cId="3075544969" sldId="531"/>
            <ac:spMk id="3" creationId="{C74D06E0-B174-7957-680D-810A5AD4E12F}"/>
          </ac:spMkLst>
        </pc:spChg>
        <pc:spChg chg="mod">
          <ac:chgData name="De Cock Jitse" userId="9cc8e242-c866-4cc7-a24e-e9b48782583a" providerId="ADAL" clId="{59144DE9-5CD1-42EE-890D-E71FDB0F05D3}" dt="2024-01-05T10:14:02.430" v="298" actId="1076"/>
          <ac:spMkLst>
            <pc:docMk/>
            <pc:sldMk cId="3075544969" sldId="531"/>
            <ac:spMk id="4" creationId="{E11133F9-3C04-2B77-850C-E30FCB60B25D}"/>
          </ac:spMkLst>
        </pc:spChg>
        <pc:spChg chg="mod">
          <ac:chgData name="De Cock Jitse" userId="9cc8e242-c866-4cc7-a24e-e9b48782583a" providerId="ADAL" clId="{59144DE9-5CD1-42EE-890D-E71FDB0F05D3}" dt="2024-01-05T10:12:33.945" v="163" actId="20577"/>
          <ac:spMkLst>
            <pc:docMk/>
            <pc:sldMk cId="3075544969" sldId="531"/>
            <ac:spMk id="418" creationId="{00000000-0000-0000-0000-000000000000}"/>
          </ac:spMkLst>
        </pc:spChg>
        <pc:spChg chg="mod">
          <ac:chgData name="De Cock Jitse" userId="9cc8e242-c866-4cc7-a24e-e9b48782583a" providerId="ADAL" clId="{59144DE9-5CD1-42EE-890D-E71FDB0F05D3}" dt="2024-01-05T10:13:42.413" v="270" actId="20577"/>
          <ac:spMkLst>
            <pc:docMk/>
            <pc:sldMk cId="3075544969" sldId="531"/>
            <ac:spMk id="421" creationId="{00000000-0000-0000-0000-000000000000}"/>
          </ac:spMkLst>
        </pc:spChg>
        <pc:spChg chg="mod">
          <ac:chgData name="De Cock Jitse" userId="9cc8e242-c866-4cc7-a24e-e9b48782583a" providerId="ADAL" clId="{59144DE9-5CD1-42EE-890D-E71FDB0F05D3}" dt="2024-01-05T10:13:51.215" v="297" actId="20577"/>
          <ac:spMkLst>
            <pc:docMk/>
            <pc:sldMk cId="3075544969" sldId="531"/>
            <ac:spMk id="423" creationId="{00000000-0000-0000-0000-000000000000}"/>
          </ac:spMkLst>
        </pc:spChg>
        <pc:spChg chg="mod">
          <ac:chgData name="De Cock Jitse" userId="9cc8e242-c866-4cc7-a24e-e9b48782583a" providerId="ADAL" clId="{59144DE9-5CD1-42EE-890D-E71FDB0F05D3}" dt="2024-01-05T10:11:45.027" v="46" actId="20577"/>
          <ac:spMkLst>
            <pc:docMk/>
            <pc:sldMk cId="3075544969" sldId="531"/>
            <ac:spMk id="424" creationId="{00000000-0000-0000-0000-000000000000}"/>
          </ac:spMkLst>
        </pc:spChg>
        <pc:picChg chg="del">
          <ac:chgData name="De Cock Jitse" userId="9cc8e242-c866-4cc7-a24e-e9b48782583a" providerId="ADAL" clId="{59144DE9-5CD1-42EE-890D-E71FDB0F05D3}" dt="2024-01-05T10:11:26.235" v="28" actId="478"/>
          <ac:picMkLst>
            <pc:docMk/>
            <pc:sldMk cId="3075544969" sldId="531"/>
            <ac:picMk id="5" creationId="{26754EF0-EAB9-6951-1678-C1521B5E439D}"/>
          </ac:picMkLst>
        </pc:picChg>
      </pc:sldChg>
      <pc:sldChg chg="addSp delSp modSp new mod addCm delCm modCm">
        <pc:chgData name="De Cock Jitse" userId="9cc8e242-c866-4cc7-a24e-e9b48782583a" providerId="ADAL" clId="{59144DE9-5CD1-42EE-890D-E71FDB0F05D3}" dt="2024-01-08T23:56:56.661" v="974" actId="20577"/>
        <pc:sldMkLst>
          <pc:docMk/>
          <pc:sldMk cId="2049736298" sldId="532"/>
        </pc:sldMkLst>
        <pc:spChg chg="mod">
          <ac:chgData name="De Cock Jitse" userId="9cc8e242-c866-4cc7-a24e-e9b48782583a" providerId="ADAL" clId="{59144DE9-5CD1-42EE-890D-E71FDB0F05D3}" dt="2024-01-08T23:56:45.163" v="932" actId="20577"/>
          <ac:spMkLst>
            <pc:docMk/>
            <pc:sldMk cId="2049736298" sldId="532"/>
            <ac:spMk id="2" creationId="{326C751F-B3AA-A402-DF9F-7A426D7C1664}"/>
          </ac:spMkLst>
        </pc:spChg>
        <pc:spChg chg="mod">
          <ac:chgData name="De Cock Jitse" userId="9cc8e242-c866-4cc7-a24e-e9b48782583a" providerId="ADAL" clId="{59144DE9-5CD1-42EE-890D-E71FDB0F05D3}" dt="2024-01-08T23:56:56.661" v="974" actId="20577"/>
          <ac:spMkLst>
            <pc:docMk/>
            <pc:sldMk cId="2049736298" sldId="532"/>
            <ac:spMk id="3" creationId="{DDBE5AFB-D30F-D362-35BC-BA7A5D1355D0}"/>
          </ac:spMkLst>
        </pc:spChg>
        <pc:picChg chg="add del mod">
          <ac:chgData name="De Cock Jitse" userId="9cc8e242-c866-4cc7-a24e-e9b48782583a" providerId="ADAL" clId="{59144DE9-5CD1-42EE-890D-E71FDB0F05D3}" dt="2024-01-05T10:24:36.605" v="355" actId="21"/>
          <ac:picMkLst>
            <pc:docMk/>
            <pc:sldMk cId="2049736298" sldId="532"/>
            <ac:picMk id="5" creationId="{80595949-5187-FCEF-A542-9755C9C621FF}"/>
          </ac:picMkLst>
        </pc:picChg>
        <pc:picChg chg="add mod">
          <ac:chgData name="De Cock Jitse" userId="9cc8e242-c866-4cc7-a24e-e9b48782583a" providerId="ADAL" clId="{59144DE9-5CD1-42EE-890D-E71FDB0F05D3}" dt="2024-01-08T23:46:17.260" v="790" actId="1076"/>
          <ac:picMkLst>
            <pc:docMk/>
            <pc:sldMk cId="2049736298" sldId="532"/>
            <ac:picMk id="5" creationId="{C5905A58-2B03-DEB2-7F66-18CD40799D96}"/>
          </ac:picMkLst>
        </pc:picChg>
        <pc:picChg chg="add del mod">
          <ac:chgData name="De Cock Jitse" userId="9cc8e242-c866-4cc7-a24e-e9b48782583a" providerId="ADAL" clId="{59144DE9-5CD1-42EE-890D-E71FDB0F05D3}" dt="2024-01-08T23:46:08.913" v="787" actId="478"/>
          <ac:picMkLst>
            <pc:docMk/>
            <pc:sldMk cId="2049736298" sldId="532"/>
            <ac:picMk id="7" creationId="{38034866-D00F-0824-AF81-C644E5BFCF14}"/>
          </ac:picMkLst>
        </pc:picChg>
      </pc:sldChg>
      <pc:sldChg chg="addSp delSp modSp new mod">
        <pc:chgData name="De Cock Jitse" userId="9cc8e242-c866-4cc7-a24e-e9b48782583a" providerId="ADAL" clId="{59144DE9-5CD1-42EE-890D-E71FDB0F05D3}" dt="2024-01-08T23:42:29.762" v="738" actId="14100"/>
        <pc:sldMkLst>
          <pc:docMk/>
          <pc:sldMk cId="51933301" sldId="533"/>
        </pc:sldMkLst>
        <pc:spChg chg="del">
          <ac:chgData name="De Cock Jitse" userId="9cc8e242-c866-4cc7-a24e-e9b48782583a" providerId="ADAL" clId="{59144DE9-5CD1-42EE-890D-E71FDB0F05D3}" dt="2024-01-05T10:33:36.227" v="501" actId="478"/>
          <ac:spMkLst>
            <pc:docMk/>
            <pc:sldMk cId="51933301" sldId="533"/>
            <ac:spMk id="2" creationId="{EC2F0FB7-2675-1A27-4A86-61C8A6942A11}"/>
          </ac:spMkLst>
        </pc:spChg>
        <pc:spChg chg="del">
          <ac:chgData name="De Cock Jitse" userId="9cc8e242-c866-4cc7-a24e-e9b48782583a" providerId="ADAL" clId="{59144DE9-5CD1-42EE-890D-E71FDB0F05D3}" dt="2024-01-05T10:33:34.551" v="500" actId="478"/>
          <ac:spMkLst>
            <pc:docMk/>
            <pc:sldMk cId="51933301" sldId="533"/>
            <ac:spMk id="3" creationId="{648C4D1A-7E5E-097A-4A37-31E20976AD95}"/>
          </ac:spMkLst>
        </pc:spChg>
        <pc:picChg chg="add del mod">
          <ac:chgData name="De Cock Jitse" userId="9cc8e242-c866-4cc7-a24e-e9b48782583a" providerId="ADAL" clId="{59144DE9-5CD1-42EE-890D-E71FDB0F05D3}" dt="2024-01-08T23:41:41.720" v="733" actId="478"/>
          <ac:picMkLst>
            <pc:docMk/>
            <pc:sldMk cId="51933301" sldId="533"/>
            <ac:picMk id="3" creationId="{19536C42-0036-9470-0445-DCAD2E3D1067}"/>
          </ac:picMkLst>
        </pc:picChg>
        <pc:picChg chg="add del mod">
          <ac:chgData name="De Cock Jitse" userId="9cc8e242-c866-4cc7-a24e-e9b48782583a" providerId="ADAL" clId="{59144DE9-5CD1-42EE-890D-E71FDB0F05D3}" dt="2024-01-08T23:37:41.388" v="730" actId="478"/>
          <ac:picMkLst>
            <pc:docMk/>
            <pc:sldMk cId="51933301" sldId="533"/>
            <ac:picMk id="5" creationId="{016D5042-9566-4326-A31B-7AA73456C18B}"/>
          </ac:picMkLst>
        </pc:picChg>
        <pc:picChg chg="add del mod">
          <ac:chgData name="De Cock Jitse" userId="9cc8e242-c866-4cc7-a24e-e9b48782583a" providerId="ADAL" clId="{59144DE9-5CD1-42EE-890D-E71FDB0F05D3}" dt="2024-01-08T23:42:24.694" v="736" actId="478"/>
          <ac:picMkLst>
            <pc:docMk/>
            <pc:sldMk cId="51933301" sldId="533"/>
            <ac:picMk id="6" creationId="{1754FC86-7ABD-66FA-4D4F-ECD103900866}"/>
          </ac:picMkLst>
        </pc:picChg>
        <pc:picChg chg="add mod">
          <ac:chgData name="De Cock Jitse" userId="9cc8e242-c866-4cc7-a24e-e9b48782583a" providerId="ADAL" clId="{59144DE9-5CD1-42EE-890D-E71FDB0F05D3}" dt="2024-01-08T23:42:29.762" v="738" actId="14100"/>
          <ac:picMkLst>
            <pc:docMk/>
            <pc:sldMk cId="51933301" sldId="533"/>
            <ac:picMk id="8" creationId="{A749261C-911B-C276-83D8-5AFB7F97251E}"/>
          </ac:picMkLst>
        </pc:picChg>
      </pc:sldChg>
      <pc:sldChg chg="modSp add mod">
        <pc:chgData name="De Cock Jitse" userId="9cc8e242-c866-4cc7-a24e-e9b48782583a" providerId="ADAL" clId="{59144DE9-5CD1-42EE-890D-E71FDB0F05D3}" dt="2024-01-05T10:49:43.775" v="562" actId="1076"/>
        <pc:sldMkLst>
          <pc:docMk/>
          <pc:sldMk cId="880357559" sldId="534"/>
        </pc:sldMkLst>
        <pc:spChg chg="mod">
          <ac:chgData name="De Cock Jitse" userId="9cc8e242-c866-4cc7-a24e-e9b48782583a" providerId="ADAL" clId="{59144DE9-5CD1-42EE-890D-E71FDB0F05D3}" dt="2024-01-05T10:49:38.008" v="561" actId="20577"/>
          <ac:spMkLst>
            <pc:docMk/>
            <pc:sldMk cId="880357559" sldId="534"/>
            <ac:spMk id="411" creationId="{00000000-0000-0000-0000-000000000000}"/>
          </ac:spMkLst>
        </pc:spChg>
        <pc:picChg chg="mod">
          <ac:chgData name="De Cock Jitse" userId="9cc8e242-c866-4cc7-a24e-e9b48782583a" providerId="ADAL" clId="{59144DE9-5CD1-42EE-890D-E71FDB0F05D3}" dt="2024-01-05T10:49:43.775" v="562" actId="1076"/>
          <ac:picMkLst>
            <pc:docMk/>
            <pc:sldMk cId="880357559" sldId="534"/>
            <ac:picMk id="1026" creationId="{49E00F3C-6230-0398-811D-E61CFDFE945E}"/>
          </ac:picMkLst>
        </pc:picChg>
      </pc:sldChg>
      <pc:sldChg chg="add ord">
        <pc:chgData name="De Cock Jitse" userId="9cc8e242-c866-4cc7-a24e-e9b48782583a" providerId="ADAL" clId="{59144DE9-5CD1-42EE-890D-E71FDB0F05D3}" dt="2024-01-08T11:58:40.572" v="707"/>
        <pc:sldMkLst>
          <pc:docMk/>
          <pc:sldMk cId="981675240" sldId="535"/>
        </pc:sldMkLst>
      </pc:sldChg>
      <pc:sldChg chg="add">
        <pc:chgData name="De Cock Jitse" userId="9cc8e242-c866-4cc7-a24e-e9b48782583a" providerId="ADAL" clId="{59144DE9-5CD1-42EE-890D-E71FDB0F05D3}" dt="2024-01-05T10:49:53.062" v="564"/>
        <pc:sldMkLst>
          <pc:docMk/>
          <pc:sldMk cId="67604820" sldId="536"/>
        </pc:sldMkLst>
      </pc:sldChg>
      <pc:sldChg chg="add">
        <pc:chgData name="De Cock Jitse" userId="9cc8e242-c866-4cc7-a24e-e9b48782583a" providerId="ADAL" clId="{59144DE9-5CD1-42EE-890D-E71FDB0F05D3}" dt="2024-01-05T10:49:55.058" v="565"/>
        <pc:sldMkLst>
          <pc:docMk/>
          <pc:sldMk cId="4247342611" sldId="537"/>
        </pc:sldMkLst>
      </pc:sldChg>
      <pc:sldChg chg="addSp modSp add mod">
        <pc:chgData name="De Cock Jitse" userId="9cc8e242-c866-4cc7-a24e-e9b48782583a" providerId="ADAL" clId="{59144DE9-5CD1-42EE-890D-E71FDB0F05D3}" dt="2024-01-09T00:09:17.516" v="985" actId="108"/>
        <pc:sldMkLst>
          <pc:docMk/>
          <pc:sldMk cId="1903237013" sldId="538"/>
        </pc:sldMkLst>
        <pc:spChg chg="mod">
          <ac:chgData name="De Cock Jitse" userId="9cc8e242-c866-4cc7-a24e-e9b48782583a" providerId="ADAL" clId="{59144DE9-5CD1-42EE-890D-E71FDB0F05D3}" dt="2024-01-09T00:09:17.516" v="985" actId="108"/>
          <ac:spMkLst>
            <pc:docMk/>
            <pc:sldMk cId="1903237013" sldId="538"/>
            <ac:spMk id="1019" creationId="{00000000-0000-0000-0000-000000000000}"/>
          </ac:spMkLst>
        </pc:spChg>
        <pc:picChg chg="add mod">
          <ac:chgData name="De Cock Jitse" userId="9cc8e242-c866-4cc7-a24e-e9b48782583a" providerId="ADAL" clId="{59144DE9-5CD1-42EE-890D-E71FDB0F05D3}" dt="2024-01-08T11:57:52.027" v="705" actId="1076"/>
          <ac:picMkLst>
            <pc:docMk/>
            <pc:sldMk cId="1903237013" sldId="538"/>
            <ac:picMk id="3" creationId="{07D35CC0-AD6C-6BDA-25AB-7DB96C80FD23}"/>
          </ac:picMkLst>
        </pc:picChg>
      </pc:sldChg>
      <pc:sldChg chg="modSp new mod addCm delCm modCm">
        <pc:chgData name="De Cock Jitse" userId="9cc8e242-c866-4cc7-a24e-e9b48782583a" providerId="ADAL" clId="{59144DE9-5CD1-42EE-890D-E71FDB0F05D3}" dt="2024-01-09T00:10:53.683" v="986" actId="1592"/>
        <pc:sldMkLst>
          <pc:docMk/>
          <pc:sldMk cId="2865382555" sldId="539"/>
        </pc:sldMkLst>
        <pc:spChg chg="mod">
          <ac:chgData name="De Cock Jitse" userId="9cc8e242-c866-4cc7-a24e-e9b48782583a" providerId="ADAL" clId="{59144DE9-5CD1-42EE-890D-E71FDB0F05D3}" dt="2024-01-05T13:38:33.700" v="628" actId="20577"/>
          <ac:spMkLst>
            <pc:docMk/>
            <pc:sldMk cId="2865382555" sldId="539"/>
            <ac:spMk id="2" creationId="{23905D11-CABB-8DEA-3E4D-7DF81124A4B3}"/>
          </ac:spMkLst>
        </pc:spChg>
      </pc:sldChg>
      <pc:sldChg chg="addSp modSp new mod ord addCm delCm modCm">
        <pc:chgData name="De Cock Jitse" userId="9cc8e242-c866-4cc7-a24e-e9b48782583a" providerId="ADAL" clId="{59144DE9-5CD1-42EE-890D-E71FDB0F05D3}" dt="2024-01-08T23:43:32.005" v="777" actId="404"/>
        <pc:sldMkLst>
          <pc:docMk/>
          <pc:sldMk cId="681032557" sldId="540"/>
        </pc:sldMkLst>
        <pc:spChg chg="mod">
          <ac:chgData name="De Cock Jitse" userId="9cc8e242-c866-4cc7-a24e-e9b48782583a" providerId="ADAL" clId="{59144DE9-5CD1-42EE-890D-E71FDB0F05D3}" dt="2024-01-08T23:43:32.005" v="777" actId="404"/>
          <ac:spMkLst>
            <pc:docMk/>
            <pc:sldMk cId="681032557" sldId="540"/>
            <ac:spMk id="2" creationId="{2487DCCE-27C5-C529-F17A-F68C52B7DBA0}"/>
          </ac:spMkLst>
        </pc:spChg>
        <pc:picChg chg="add mod">
          <ac:chgData name="De Cock Jitse" userId="9cc8e242-c866-4cc7-a24e-e9b48782583a" providerId="ADAL" clId="{59144DE9-5CD1-42EE-890D-E71FDB0F05D3}" dt="2024-01-08T23:43:02.961" v="741" actId="1076"/>
          <ac:picMkLst>
            <pc:docMk/>
            <pc:sldMk cId="681032557" sldId="540"/>
            <ac:picMk id="5" creationId="{C8F4FDA1-482F-7620-C942-5A306968AB5E}"/>
          </ac:picMkLst>
        </pc:picChg>
      </pc:sldChg>
      <pc:sldChg chg="modSp add mod">
        <pc:chgData name="De Cock Jitse" userId="9cc8e242-c866-4cc7-a24e-e9b48782583a" providerId="ADAL" clId="{59144DE9-5CD1-42EE-890D-E71FDB0F05D3}" dt="2024-01-08T11:43:46.456" v="676" actId="20577"/>
        <pc:sldMkLst>
          <pc:docMk/>
          <pc:sldMk cId="2665123910" sldId="541"/>
        </pc:sldMkLst>
        <pc:spChg chg="mod">
          <ac:chgData name="De Cock Jitse" userId="9cc8e242-c866-4cc7-a24e-e9b48782583a" providerId="ADAL" clId="{59144DE9-5CD1-42EE-890D-E71FDB0F05D3}" dt="2024-01-08T11:43:46.456" v="676" actId="20577"/>
          <ac:spMkLst>
            <pc:docMk/>
            <pc:sldMk cId="2665123910" sldId="541"/>
            <ac:spMk id="490" creationId="{00000000-0000-0000-0000-000000000000}"/>
          </ac:spMkLst>
        </pc:spChg>
      </pc:sldChg>
      <pc:sldChg chg="modSp add mod">
        <pc:chgData name="De Cock Jitse" userId="9cc8e242-c866-4cc7-a24e-e9b48782583a" providerId="ADAL" clId="{59144DE9-5CD1-42EE-890D-E71FDB0F05D3}" dt="2024-01-09T11:57:09.231" v="1285" actId="20577"/>
        <pc:sldMkLst>
          <pc:docMk/>
          <pc:sldMk cId="3728074800" sldId="542"/>
        </pc:sldMkLst>
        <pc:spChg chg="mod">
          <ac:chgData name="De Cock Jitse" userId="9cc8e242-c866-4cc7-a24e-e9b48782583a" providerId="ADAL" clId="{59144DE9-5CD1-42EE-890D-E71FDB0F05D3}" dt="2024-01-09T00:23:20.350" v="1109" actId="20577"/>
          <ac:spMkLst>
            <pc:docMk/>
            <pc:sldMk cId="3728074800" sldId="542"/>
            <ac:spMk id="2" creationId="{326C751F-B3AA-A402-DF9F-7A426D7C1664}"/>
          </ac:spMkLst>
        </pc:spChg>
        <pc:spChg chg="mod">
          <ac:chgData name="De Cock Jitse" userId="9cc8e242-c866-4cc7-a24e-e9b48782583a" providerId="ADAL" clId="{59144DE9-5CD1-42EE-890D-E71FDB0F05D3}" dt="2024-01-09T11:57:09.231" v="1285" actId="20577"/>
          <ac:spMkLst>
            <pc:docMk/>
            <pc:sldMk cId="3728074800" sldId="542"/>
            <ac:spMk id="3" creationId="{DDBE5AFB-D30F-D362-35BC-BA7A5D1355D0}"/>
          </ac:spMkLst>
        </pc:spChg>
      </pc:sldChg>
      <pc:sldChg chg="mod modShow">
        <pc:chgData name="De Cock Jitse" userId="9cc8e242-c866-4cc7-a24e-e9b48782583a" providerId="ADAL" clId="{59144DE9-5CD1-42EE-890D-E71FDB0F05D3}" dt="2024-01-09T11:42:27.223" v="1247" actId="729"/>
        <pc:sldMkLst>
          <pc:docMk/>
          <pc:sldMk cId="3574228159" sldId="545"/>
        </pc:sldMkLst>
      </pc:sldChg>
      <pc:sldChg chg="mod ord modShow">
        <pc:chgData name="De Cock Jitse" userId="9cc8e242-c866-4cc7-a24e-e9b48782583a" providerId="ADAL" clId="{59144DE9-5CD1-42EE-890D-E71FDB0F05D3}" dt="2024-01-09T11:56:46.362" v="1250" actId="729"/>
        <pc:sldMkLst>
          <pc:docMk/>
          <pc:sldMk cId="4129761868" sldId="546"/>
        </pc:sldMkLst>
      </pc:sldChg>
    </pc:docChg>
  </pc:docChgLst>
  <pc:docChgLst>
    <pc:chgData name="Van de Vyvere Brecht" userId="S::brecht.vandevyvere@vlaanderen.be::c748c14e-f036-40e8-878f-c3efabff3178" providerId="AD" clId="Web-{B2CD84DB-3991-9E15-9CAF-FB403561C6B9}"/>
    <pc:docChg chg="addSld delSld modSld sldOrd">
      <pc:chgData name="Van de Vyvere Brecht" userId="S::brecht.vandevyvere@vlaanderen.be::c748c14e-f036-40e8-878f-c3efabff3178" providerId="AD" clId="Web-{B2CD84DB-3991-9E15-9CAF-FB403561C6B9}" dt="2023-11-27T11:51:12.485" v="263" actId="1076"/>
      <pc:docMkLst>
        <pc:docMk/>
      </pc:docMkLst>
      <pc:sldChg chg="del">
        <pc:chgData name="Van de Vyvere Brecht" userId="S::brecht.vandevyvere@vlaanderen.be::c748c14e-f036-40e8-878f-c3efabff3178" providerId="AD" clId="Web-{B2CD84DB-3991-9E15-9CAF-FB403561C6B9}" dt="2023-11-27T11:32:10.695" v="80"/>
        <pc:sldMkLst>
          <pc:docMk/>
          <pc:sldMk cId="416833982" sldId="393"/>
        </pc:sldMkLst>
      </pc:sldChg>
      <pc:sldChg chg="modSp">
        <pc:chgData name="Van de Vyvere Brecht" userId="S::brecht.vandevyvere@vlaanderen.be::c748c14e-f036-40e8-878f-c3efabff3178" providerId="AD" clId="Web-{B2CD84DB-3991-9E15-9CAF-FB403561C6B9}" dt="2023-11-27T11:30:28.504" v="70" actId="20577"/>
        <pc:sldMkLst>
          <pc:docMk/>
          <pc:sldMk cId="1334667541" sldId="420"/>
        </pc:sldMkLst>
        <pc:spChg chg="mod">
          <ac:chgData name="Van de Vyvere Brecht" userId="S::brecht.vandevyvere@vlaanderen.be::c748c14e-f036-40e8-878f-c3efabff3178" providerId="AD" clId="Web-{B2CD84DB-3991-9E15-9CAF-FB403561C6B9}" dt="2023-11-27T11:30:28.504" v="70" actId="20577"/>
          <ac:spMkLst>
            <pc:docMk/>
            <pc:sldMk cId="1334667541" sldId="420"/>
            <ac:spMk id="3" creationId="{7699A875-866D-B5E9-A710-72934543435F}"/>
          </ac:spMkLst>
        </pc:spChg>
      </pc:sldChg>
      <pc:sldChg chg="addSp delSp modSp">
        <pc:chgData name="Van de Vyvere Brecht" userId="S::brecht.vandevyvere@vlaanderen.be::c748c14e-f036-40e8-878f-c3efabff3178" providerId="AD" clId="Web-{B2CD84DB-3991-9E15-9CAF-FB403561C6B9}" dt="2023-11-27T11:33:32.588" v="122" actId="1076"/>
        <pc:sldMkLst>
          <pc:docMk/>
          <pc:sldMk cId="1741873360" sldId="429"/>
        </pc:sldMkLst>
        <pc:picChg chg="add mod">
          <ac:chgData name="Van de Vyvere Brecht" userId="S::brecht.vandevyvere@vlaanderen.be::c748c14e-f036-40e8-878f-c3efabff3178" providerId="AD" clId="Web-{B2CD84DB-3991-9E15-9CAF-FB403561C6B9}" dt="2023-11-27T11:33:32.588" v="122" actId="1076"/>
          <ac:picMkLst>
            <pc:docMk/>
            <pc:sldMk cId="1741873360" sldId="429"/>
            <ac:picMk id="2" creationId="{514E1F94-4D57-4AD0-D722-DDDB58EBCB4A}"/>
          </ac:picMkLst>
        </pc:picChg>
        <pc:picChg chg="del">
          <ac:chgData name="Van de Vyvere Brecht" userId="S::brecht.vandevyvere@vlaanderen.be::c748c14e-f036-40e8-878f-c3efabff3178" providerId="AD" clId="Web-{B2CD84DB-3991-9E15-9CAF-FB403561C6B9}" dt="2023-11-27T11:31:47.882" v="71"/>
          <ac:picMkLst>
            <pc:docMk/>
            <pc:sldMk cId="1741873360" sldId="429"/>
            <ac:picMk id="6" creationId="{402BC106-593F-A303-CB04-2006127AB704}"/>
          </ac:picMkLst>
        </pc:picChg>
      </pc:sldChg>
      <pc:sldChg chg="addSp delSp modSp">
        <pc:chgData name="Van de Vyvere Brecht" userId="S::brecht.vandevyvere@vlaanderen.be::c748c14e-f036-40e8-878f-c3efabff3178" providerId="AD" clId="Web-{B2CD84DB-3991-9E15-9CAF-FB403561C6B9}" dt="2023-11-27T11:33:49.011" v="127" actId="1076"/>
        <pc:sldMkLst>
          <pc:docMk/>
          <pc:sldMk cId="3872979736" sldId="434"/>
        </pc:sldMkLst>
        <pc:picChg chg="add mod">
          <ac:chgData name="Van de Vyvere Brecht" userId="S::brecht.vandevyvere@vlaanderen.be::c748c14e-f036-40e8-878f-c3efabff3178" providerId="AD" clId="Web-{B2CD84DB-3991-9E15-9CAF-FB403561C6B9}" dt="2023-11-27T11:33:49.011" v="127" actId="1076"/>
          <ac:picMkLst>
            <pc:docMk/>
            <pc:sldMk cId="3872979736" sldId="434"/>
            <ac:picMk id="2" creationId="{024B6D1F-DBF2-C01A-808B-9090D9531B0D}"/>
          </ac:picMkLst>
        </pc:picChg>
        <pc:picChg chg="del">
          <ac:chgData name="Van de Vyvere Brecht" userId="S::brecht.vandevyvere@vlaanderen.be::c748c14e-f036-40e8-878f-c3efabff3178" providerId="AD" clId="Web-{B2CD84DB-3991-9E15-9CAF-FB403561C6B9}" dt="2023-11-27T11:31:49.960" v="72"/>
          <ac:picMkLst>
            <pc:docMk/>
            <pc:sldMk cId="3872979736" sldId="434"/>
            <ac:picMk id="4" creationId="{D29F343E-809A-26ED-6484-A31FE0006CB0}"/>
          </ac:picMkLst>
        </pc:picChg>
      </pc:sldChg>
      <pc:sldChg chg="addSp delSp modSp">
        <pc:chgData name="Van de Vyvere Brecht" userId="S::brecht.vandevyvere@vlaanderen.be::c748c14e-f036-40e8-878f-c3efabff3178" providerId="AD" clId="Web-{B2CD84DB-3991-9E15-9CAF-FB403561C6B9}" dt="2023-11-27T11:34:06.246" v="136" actId="1076"/>
        <pc:sldMkLst>
          <pc:docMk/>
          <pc:sldMk cId="3486081818" sldId="435"/>
        </pc:sldMkLst>
        <pc:picChg chg="add mod">
          <ac:chgData name="Van de Vyvere Brecht" userId="S::brecht.vandevyvere@vlaanderen.be::c748c14e-f036-40e8-878f-c3efabff3178" providerId="AD" clId="Web-{B2CD84DB-3991-9E15-9CAF-FB403561C6B9}" dt="2023-11-27T11:34:06.246" v="136" actId="1076"/>
          <ac:picMkLst>
            <pc:docMk/>
            <pc:sldMk cId="3486081818" sldId="435"/>
            <ac:picMk id="2" creationId="{FDC69666-35F7-DE88-2C99-C29A0F0DE35B}"/>
          </ac:picMkLst>
        </pc:picChg>
        <pc:picChg chg="del">
          <ac:chgData name="Van de Vyvere Brecht" userId="S::brecht.vandevyvere@vlaanderen.be::c748c14e-f036-40e8-878f-c3efabff3178" providerId="AD" clId="Web-{B2CD84DB-3991-9E15-9CAF-FB403561C6B9}" dt="2023-11-27T11:31:52.366" v="73"/>
          <ac:picMkLst>
            <pc:docMk/>
            <pc:sldMk cId="3486081818" sldId="435"/>
            <ac:picMk id="4" creationId="{E63B47E8-76B7-9B7E-A759-F09CFAD66425}"/>
          </ac:picMkLst>
        </pc:picChg>
      </pc:sldChg>
      <pc:sldChg chg="addSp delSp modSp">
        <pc:chgData name="Van de Vyvere Brecht" userId="S::brecht.vandevyvere@vlaanderen.be::c748c14e-f036-40e8-878f-c3efabff3178" providerId="AD" clId="Web-{B2CD84DB-3991-9E15-9CAF-FB403561C6B9}" dt="2023-11-27T11:34:26.434" v="143" actId="1076"/>
        <pc:sldMkLst>
          <pc:docMk/>
          <pc:sldMk cId="1252623896" sldId="437"/>
        </pc:sldMkLst>
        <pc:picChg chg="add mod">
          <ac:chgData name="Van de Vyvere Brecht" userId="S::brecht.vandevyvere@vlaanderen.be::c748c14e-f036-40e8-878f-c3efabff3178" providerId="AD" clId="Web-{B2CD84DB-3991-9E15-9CAF-FB403561C6B9}" dt="2023-11-27T11:34:26.434" v="143" actId="1076"/>
          <ac:picMkLst>
            <pc:docMk/>
            <pc:sldMk cId="1252623896" sldId="437"/>
            <ac:picMk id="2" creationId="{FDE6128F-302E-A39F-0DBB-1382807EA8D9}"/>
          </ac:picMkLst>
        </pc:picChg>
        <pc:picChg chg="del">
          <ac:chgData name="Van de Vyvere Brecht" userId="S::brecht.vandevyvere@vlaanderen.be::c748c14e-f036-40e8-878f-c3efabff3178" providerId="AD" clId="Web-{B2CD84DB-3991-9E15-9CAF-FB403561C6B9}" dt="2023-11-27T11:31:54.429" v="74"/>
          <ac:picMkLst>
            <pc:docMk/>
            <pc:sldMk cId="1252623896" sldId="437"/>
            <ac:picMk id="4" creationId="{F3DD9A94-BB8F-69D9-40B1-F30386C28693}"/>
          </ac:picMkLst>
        </pc:picChg>
      </pc:sldChg>
      <pc:sldChg chg="addSp delSp modSp">
        <pc:chgData name="Van de Vyvere Brecht" userId="S::brecht.vandevyvere@vlaanderen.be::c748c14e-f036-40e8-878f-c3efabff3178" providerId="AD" clId="Web-{B2CD84DB-3991-9E15-9CAF-FB403561C6B9}" dt="2023-11-27T11:34:37.903" v="150" actId="1076"/>
        <pc:sldMkLst>
          <pc:docMk/>
          <pc:sldMk cId="99685166" sldId="438"/>
        </pc:sldMkLst>
        <pc:picChg chg="add mod">
          <ac:chgData name="Van de Vyvere Brecht" userId="S::brecht.vandevyvere@vlaanderen.be::c748c14e-f036-40e8-878f-c3efabff3178" providerId="AD" clId="Web-{B2CD84DB-3991-9E15-9CAF-FB403561C6B9}" dt="2023-11-27T11:34:37.903" v="150" actId="1076"/>
          <ac:picMkLst>
            <pc:docMk/>
            <pc:sldMk cId="99685166" sldId="438"/>
            <ac:picMk id="2" creationId="{DBEDDB36-7D2F-9734-6670-2CF8EFF81C7D}"/>
          </ac:picMkLst>
        </pc:picChg>
        <pc:picChg chg="del">
          <ac:chgData name="Van de Vyvere Brecht" userId="S::brecht.vandevyvere@vlaanderen.be::c748c14e-f036-40e8-878f-c3efabff3178" providerId="AD" clId="Web-{B2CD84DB-3991-9E15-9CAF-FB403561C6B9}" dt="2023-11-27T11:31:56.226" v="75"/>
          <ac:picMkLst>
            <pc:docMk/>
            <pc:sldMk cId="99685166" sldId="438"/>
            <ac:picMk id="5" creationId="{A5CA36DD-E5EE-A3EF-571D-6B4EC0FAB87F}"/>
          </ac:picMkLst>
        </pc:picChg>
      </pc:sldChg>
      <pc:sldChg chg="addSp delSp modSp">
        <pc:chgData name="Van de Vyvere Brecht" userId="S::brecht.vandevyvere@vlaanderen.be::c748c14e-f036-40e8-878f-c3efabff3178" providerId="AD" clId="Web-{B2CD84DB-3991-9E15-9CAF-FB403561C6B9}" dt="2023-11-27T11:34:51.185" v="155" actId="1076"/>
        <pc:sldMkLst>
          <pc:docMk/>
          <pc:sldMk cId="2789896767" sldId="440"/>
        </pc:sldMkLst>
        <pc:picChg chg="add mod">
          <ac:chgData name="Van de Vyvere Brecht" userId="S::brecht.vandevyvere@vlaanderen.be::c748c14e-f036-40e8-878f-c3efabff3178" providerId="AD" clId="Web-{B2CD84DB-3991-9E15-9CAF-FB403561C6B9}" dt="2023-11-27T11:34:51.185" v="155" actId="1076"/>
          <ac:picMkLst>
            <pc:docMk/>
            <pc:sldMk cId="2789896767" sldId="440"/>
            <ac:picMk id="2" creationId="{B7697652-A66C-5FB3-BC9F-33B210209017}"/>
          </ac:picMkLst>
        </pc:picChg>
        <pc:picChg chg="del">
          <ac:chgData name="Van de Vyvere Brecht" userId="S::brecht.vandevyvere@vlaanderen.be::c748c14e-f036-40e8-878f-c3efabff3178" providerId="AD" clId="Web-{B2CD84DB-3991-9E15-9CAF-FB403561C6B9}" dt="2023-11-27T11:31:59.210" v="76"/>
          <ac:picMkLst>
            <pc:docMk/>
            <pc:sldMk cId="2789896767" sldId="440"/>
            <ac:picMk id="4" creationId="{0DB12D0C-82DE-014C-4121-4AF6F7873E39}"/>
          </ac:picMkLst>
        </pc:picChg>
      </pc:sldChg>
      <pc:sldChg chg="addSp delSp modSp">
        <pc:chgData name="Van de Vyvere Brecht" userId="S::brecht.vandevyvere@vlaanderen.be::c748c14e-f036-40e8-878f-c3efabff3178" providerId="AD" clId="Web-{B2CD84DB-3991-9E15-9CAF-FB403561C6B9}" dt="2023-11-27T11:35:10.514" v="171" actId="1076"/>
        <pc:sldMkLst>
          <pc:docMk/>
          <pc:sldMk cId="436884064" sldId="441"/>
        </pc:sldMkLst>
        <pc:spChg chg="mod">
          <ac:chgData name="Van de Vyvere Brecht" userId="S::brecht.vandevyvere@vlaanderen.be::c748c14e-f036-40e8-878f-c3efabff3178" providerId="AD" clId="Web-{B2CD84DB-3991-9E15-9CAF-FB403561C6B9}" dt="2023-11-27T11:35:05.607" v="167" actId="20577"/>
          <ac:spMkLst>
            <pc:docMk/>
            <pc:sldMk cId="436884064" sldId="441"/>
            <ac:spMk id="1019" creationId="{00000000-0000-0000-0000-000000000000}"/>
          </ac:spMkLst>
        </pc:spChg>
        <pc:picChg chg="add mod">
          <ac:chgData name="Van de Vyvere Brecht" userId="S::brecht.vandevyvere@vlaanderen.be::c748c14e-f036-40e8-878f-c3efabff3178" providerId="AD" clId="Web-{B2CD84DB-3991-9E15-9CAF-FB403561C6B9}" dt="2023-11-27T11:35:10.514" v="171" actId="1076"/>
          <ac:picMkLst>
            <pc:docMk/>
            <pc:sldMk cId="436884064" sldId="441"/>
            <ac:picMk id="2" creationId="{9E24976B-F986-307E-761E-5318D68A85B7}"/>
          </ac:picMkLst>
        </pc:picChg>
        <pc:picChg chg="del">
          <ac:chgData name="Van de Vyvere Brecht" userId="S::brecht.vandevyvere@vlaanderen.be::c748c14e-f036-40e8-878f-c3efabff3178" providerId="AD" clId="Web-{B2CD84DB-3991-9E15-9CAF-FB403561C6B9}" dt="2023-11-27T11:32:01.179" v="77"/>
          <ac:picMkLst>
            <pc:docMk/>
            <pc:sldMk cId="436884064" sldId="441"/>
            <ac:picMk id="5" creationId="{999D2B14-1680-F0AA-A7BB-1B16E42351B4}"/>
          </ac:picMkLst>
        </pc:picChg>
      </pc:sldChg>
      <pc:sldChg chg="addSp delSp modSp">
        <pc:chgData name="Van de Vyvere Brecht" userId="S::brecht.vandevyvere@vlaanderen.be::c748c14e-f036-40e8-878f-c3efabff3178" providerId="AD" clId="Web-{B2CD84DB-3991-9E15-9CAF-FB403561C6B9}" dt="2023-11-27T11:51:12.485" v="263" actId="1076"/>
        <pc:sldMkLst>
          <pc:docMk/>
          <pc:sldMk cId="708589616" sldId="449"/>
        </pc:sldMkLst>
        <pc:spChg chg="mod">
          <ac:chgData name="Van de Vyvere Brecht" userId="S::brecht.vandevyvere@vlaanderen.be::c748c14e-f036-40e8-878f-c3efabff3178" providerId="AD" clId="Web-{B2CD84DB-3991-9E15-9CAF-FB403561C6B9}" dt="2023-11-27T11:50:38.327" v="257" actId="20577"/>
          <ac:spMkLst>
            <pc:docMk/>
            <pc:sldMk cId="708589616" sldId="449"/>
            <ac:spMk id="3" creationId="{30E738E4-57C8-D0E2-D2F4-1F5534EFA6C1}"/>
          </ac:spMkLst>
        </pc:spChg>
        <pc:spChg chg="mod">
          <ac:chgData name="Van de Vyvere Brecht" userId="S::brecht.vandevyvere@vlaanderen.be::c748c14e-f036-40e8-878f-c3efabff3178" providerId="AD" clId="Web-{B2CD84DB-3991-9E15-9CAF-FB403561C6B9}" dt="2023-11-27T11:35:37.952" v="188" actId="20577"/>
          <ac:spMkLst>
            <pc:docMk/>
            <pc:sldMk cId="708589616" sldId="449"/>
            <ac:spMk id="1019" creationId="{00000000-0000-0000-0000-000000000000}"/>
          </ac:spMkLst>
        </pc:spChg>
        <pc:picChg chg="add del mod">
          <ac:chgData name="Van de Vyvere Brecht" userId="S::brecht.vandevyvere@vlaanderen.be::c748c14e-f036-40e8-878f-c3efabff3178" providerId="AD" clId="Web-{B2CD84DB-3991-9E15-9CAF-FB403561C6B9}" dt="2023-11-27T11:50:07.826" v="205"/>
          <ac:picMkLst>
            <pc:docMk/>
            <pc:sldMk cId="708589616" sldId="449"/>
            <ac:picMk id="2" creationId="{B9EECDE0-C946-D07E-3BCC-14F7C4490BEA}"/>
          </ac:picMkLst>
        </pc:picChg>
        <pc:picChg chg="add del mod">
          <ac:chgData name="Van de Vyvere Brecht" userId="S::brecht.vandevyvere@vlaanderen.be::c748c14e-f036-40e8-878f-c3efabff3178" providerId="AD" clId="Web-{B2CD84DB-3991-9E15-9CAF-FB403561C6B9}" dt="2023-11-27T11:50:38.655" v="258"/>
          <ac:picMkLst>
            <pc:docMk/>
            <pc:sldMk cId="708589616" sldId="449"/>
            <ac:picMk id="4" creationId="{0D013F4D-A052-BFD9-3977-74CFF116BEE6}"/>
          </ac:picMkLst>
        </pc:picChg>
        <pc:picChg chg="add mod">
          <ac:chgData name="Van de Vyvere Brecht" userId="S::brecht.vandevyvere@vlaanderen.be::c748c14e-f036-40e8-878f-c3efabff3178" providerId="AD" clId="Web-{B2CD84DB-3991-9E15-9CAF-FB403561C6B9}" dt="2023-11-27T11:51:12.485" v="263" actId="1076"/>
          <ac:picMkLst>
            <pc:docMk/>
            <pc:sldMk cId="708589616" sldId="449"/>
            <ac:picMk id="5" creationId="{0851660E-2CFE-7ADE-E364-8EBC4B836FF7}"/>
          </ac:picMkLst>
        </pc:picChg>
        <pc:picChg chg="del">
          <ac:chgData name="Van de Vyvere Brecht" userId="S::brecht.vandevyvere@vlaanderen.be::c748c14e-f036-40e8-878f-c3efabff3178" providerId="AD" clId="Web-{B2CD84DB-3991-9E15-9CAF-FB403561C6B9}" dt="2023-11-27T11:32:02.866" v="78"/>
          <ac:picMkLst>
            <pc:docMk/>
            <pc:sldMk cId="708589616" sldId="449"/>
            <ac:picMk id="7" creationId="{A0F7853D-0FB4-8C60-6F83-A4D8AA4572DC}"/>
          </ac:picMkLst>
        </pc:picChg>
      </pc:sldChg>
      <pc:sldChg chg="delSp">
        <pc:chgData name="Van de Vyvere Brecht" userId="S::brecht.vandevyvere@vlaanderen.be::c748c14e-f036-40e8-878f-c3efabff3178" providerId="AD" clId="Web-{B2CD84DB-3991-9E15-9CAF-FB403561C6B9}" dt="2023-11-27T11:32:04.101" v="79"/>
        <pc:sldMkLst>
          <pc:docMk/>
          <pc:sldMk cId="2309639007" sldId="451"/>
        </pc:sldMkLst>
        <pc:picChg chg="del">
          <ac:chgData name="Van de Vyvere Brecht" userId="S::brecht.vandevyvere@vlaanderen.be::c748c14e-f036-40e8-878f-c3efabff3178" providerId="AD" clId="Web-{B2CD84DB-3991-9E15-9CAF-FB403561C6B9}" dt="2023-11-27T11:32:04.101" v="79"/>
          <ac:picMkLst>
            <pc:docMk/>
            <pc:sldMk cId="2309639007" sldId="451"/>
            <ac:picMk id="5" creationId="{82AD3BEE-D12D-03ED-F8AB-64859FF48278}"/>
          </ac:picMkLst>
        </pc:picChg>
      </pc:sldChg>
      <pc:sldChg chg="delSp add del">
        <pc:chgData name="Van de Vyvere Brecht" userId="S::brecht.vandevyvere@vlaanderen.be::c748c14e-f036-40e8-878f-c3efabff3178" providerId="AD" clId="Web-{B2CD84DB-3991-9E15-9CAF-FB403561C6B9}" dt="2023-11-27T11:36:33.704" v="195"/>
        <pc:sldMkLst>
          <pc:docMk/>
          <pc:sldMk cId="765497287" sldId="469"/>
        </pc:sldMkLst>
        <pc:picChg chg="del">
          <ac:chgData name="Van de Vyvere Brecht" userId="S::brecht.vandevyvere@vlaanderen.be::c748c14e-f036-40e8-878f-c3efabff3178" providerId="AD" clId="Web-{B2CD84DB-3991-9E15-9CAF-FB403561C6B9}" dt="2023-11-27T11:36:32.563" v="194"/>
          <ac:picMkLst>
            <pc:docMk/>
            <pc:sldMk cId="765497287" sldId="469"/>
            <ac:picMk id="2" creationId="{65DF4739-6BBC-54AF-EF2A-7D9FACCC6C4B}"/>
          </ac:picMkLst>
        </pc:picChg>
      </pc:sldChg>
      <pc:sldChg chg="del ord">
        <pc:chgData name="Van de Vyvere Brecht" userId="S::brecht.vandevyvere@vlaanderen.be::c748c14e-f036-40e8-878f-c3efabff3178" providerId="AD" clId="Web-{B2CD84DB-3991-9E15-9CAF-FB403561C6B9}" dt="2023-11-27T11:32:34.305" v="102"/>
        <pc:sldMkLst>
          <pc:docMk/>
          <pc:sldMk cId="2539519267" sldId="469"/>
        </pc:sldMkLst>
      </pc:sldChg>
      <pc:sldChg chg="del ord">
        <pc:chgData name="Van de Vyvere Brecht" userId="S::brecht.vandevyvere@vlaanderen.be::c748c14e-f036-40e8-878f-c3efabff3178" providerId="AD" clId="Web-{B2CD84DB-3991-9E15-9CAF-FB403561C6B9}" dt="2023-11-27T11:32:34.305" v="101"/>
        <pc:sldMkLst>
          <pc:docMk/>
          <pc:sldMk cId="1723654999" sldId="470"/>
        </pc:sldMkLst>
      </pc:sldChg>
      <pc:sldChg chg="add del ord">
        <pc:chgData name="Van de Vyvere Brecht" userId="S::brecht.vandevyvere@vlaanderen.be::c748c14e-f036-40e8-878f-c3efabff3178" providerId="AD" clId="Web-{B2CD84DB-3991-9E15-9CAF-FB403561C6B9}" dt="2023-11-27T11:36:02.031" v="191"/>
        <pc:sldMkLst>
          <pc:docMk/>
          <pc:sldMk cId="2230836068" sldId="470"/>
        </pc:sldMkLst>
      </pc:sldChg>
      <pc:sldChg chg="delSp add del">
        <pc:chgData name="Van de Vyvere Brecht" userId="S::brecht.vandevyvere@vlaanderen.be::c748c14e-f036-40e8-878f-c3efabff3178" providerId="AD" clId="Web-{B2CD84DB-3991-9E15-9CAF-FB403561C6B9}" dt="2023-11-27T11:35:58.109" v="189"/>
        <pc:sldMkLst>
          <pc:docMk/>
          <pc:sldMk cId="1718678841" sldId="471"/>
        </pc:sldMkLst>
        <pc:picChg chg="del">
          <ac:chgData name="Van de Vyvere Brecht" userId="S::brecht.vandevyvere@vlaanderen.be::c748c14e-f036-40e8-878f-c3efabff3178" providerId="AD" clId="Web-{B2CD84DB-3991-9E15-9CAF-FB403561C6B9}" dt="2023-11-27T11:35:15.217" v="173"/>
          <ac:picMkLst>
            <pc:docMk/>
            <pc:sldMk cId="1718678841" sldId="471"/>
            <ac:picMk id="3" creationId="{BE65D8B1-4C87-BFB6-A49F-DA2C6A025319}"/>
          </ac:picMkLst>
        </pc:picChg>
      </pc:sldChg>
      <pc:sldChg chg="del ord">
        <pc:chgData name="Van de Vyvere Brecht" userId="S::brecht.vandevyvere@vlaanderen.be::c748c14e-f036-40e8-878f-c3efabff3178" providerId="AD" clId="Web-{B2CD84DB-3991-9E15-9CAF-FB403561C6B9}" dt="2023-11-27T11:32:34.305" v="100"/>
        <pc:sldMkLst>
          <pc:docMk/>
          <pc:sldMk cId="2656073627" sldId="471"/>
        </pc:sldMkLst>
      </pc:sldChg>
      <pc:sldChg chg="del ord">
        <pc:chgData name="Van de Vyvere Brecht" userId="S::brecht.vandevyvere@vlaanderen.be::c748c14e-f036-40e8-878f-c3efabff3178" providerId="AD" clId="Web-{B2CD84DB-3991-9E15-9CAF-FB403561C6B9}" dt="2023-11-27T11:32:34.305" v="99"/>
        <pc:sldMkLst>
          <pc:docMk/>
          <pc:sldMk cId="891250212" sldId="472"/>
        </pc:sldMkLst>
      </pc:sldChg>
      <pc:sldChg chg="delSp add del">
        <pc:chgData name="Van de Vyvere Brecht" userId="S::brecht.vandevyvere@vlaanderen.be::c748c14e-f036-40e8-878f-c3efabff3178" providerId="AD" clId="Web-{B2CD84DB-3991-9E15-9CAF-FB403561C6B9}" dt="2023-11-27T11:35:13.795" v="172"/>
        <pc:sldMkLst>
          <pc:docMk/>
          <pc:sldMk cId="4060589643" sldId="472"/>
        </pc:sldMkLst>
        <pc:picChg chg="del">
          <ac:chgData name="Van de Vyvere Brecht" userId="S::brecht.vandevyvere@vlaanderen.be::c748c14e-f036-40e8-878f-c3efabff3178" providerId="AD" clId="Web-{B2CD84DB-3991-9E15-9CAF-FB403561C6B9}" dt="2023-11-27T11:34:55.044" v="157"/>
          <ac:picMkLst>
            <pc:docMk/>
            <pc:sldMk cId="4060589643" sldId="472"/>
            <ac:picMk id="2" creationId="{F006BB32-8C8A-57E4-B32C-A1CF845D9427}"/>
          </ac:picMkLst>
        </pc:picChg>
      </pc:sldChg>
      <pc:sldChg chg="delSp add del">
        <pc:chgData name="Van de Vyvere Brecht" userId="S::brecht.vandevyvere@vlaanderen.be::c748c14e-f036-40e8-878f-c3efabff3178" providerId="AD" clId="Web-{B2CD84DB-3991-9E15-9CAF-FB403561C6B9}" dt="2023-11-27T11:34:53.810" v="156"/>
        <pc:sldMkLst>
          <pc:docMk/>
          <pc:sldMk cId="3437128122" sldId="473"/>
        </pc:sldMkLst>
        <pc:picChg chg="del">
          <ac:chgData name="Van de Vyvere Brecht" userId="S::brecht.vandevyvere@vlaanderen.be::c748c14e-f036-40e8-878f-c3efabff3178" providerId="AD" clId="Web-{B2CD84DB-3991-9E15-9CAF-FB403561C6B9}" dt="2023-11-27T11:34:42.559" v="152"/>
          <ac:picMkLst>
            <pc:docMk/>
            <pc:sldMk cId="3437128122" sldId="473"/>
            <ac:picMk id="3" creationId="{6642F97A-A846-370C-0002-1D311D87D7BB}"/>
          </ac:picMkLst>
        </pc:picChg>
      </pc:sldChg>
      <pc:sldChg chg="del ord">
        <pc:chgData name="Van de Vyvere Brecht" userId="S::brecht.vandevyvere@vlaanderen.be::c748c14e-f036-40e8-878f-c3efabff3178" providerId="AD" clId="Web-{B2CD84DB-3991-9E15-9CAF-FB403561C6B9}" dt="2023-11-27T11:32:34.305" v="98"/>
        <pc:sldMkLst>
          <pc:docMk/>
          <pc:sldMk cId="3704384931" sldId="473"/>
        </pc:sldMkLst>
      </pc:sldChg>
      <pc:sldChg chg="delSp add del">
        <pc:chgData name="Van de Vyvere Brecht" userId="S::brecht.vandevyvere@vlaanderen.be::c748c14e-f036-40e8-878f-c3efabff3178" providerId="AD" clId="Web-{B2CD84DB-3991-9E15-9CAF-FB403561C6B9}" dt="2023-11-27T11:34:40.700" v="151"/>
        <pc:sldMkLst>
          <pc:docMk/>
          <pc:sldMk cId="162171008" sldId="474"/>
        </pc:sldMkLst>
        <pc:picChg chg="del">
          <ac:chgData name="Van de Vyvere Brecht" userId="S::brecht.vandevyvere@vlaanderen.be::c748c14e-f036-40e8-878f-c3efabff3178" providerId="AD" clId="Web-{B2CD84DB-3991-9E15-9CAF-FB403561C6B9}" dt="2023-11-27T11:34:28.872" v="145"/>
          <ac:picMkLst>
            <pc:docMk/>
            <pc:sldMk cId="162171008" sldId="474"/>
            <ac:picMk id="2" creationId="{0B037D08-6C34-472F-30A8-A50F539F70D0}"/>
          </ac:picMkLst>
        </pc:picChg>
      </pc:sldChg>
      <pc:sldChg chg="del ord">
        <pc:chgData name="Van de Vyvere Brecht" userId="S::brecht.vandevyvere@vlaanderen.be::c748c14e-f036-40e8-878f-c3efabff3178" providerId="AD" clId="Web-{B2CD84DB-3991-9E15-9CAF-FB403561C6B9}" dt="2023-11-27T11:32:34.305" v="97"/>
        <pc:sldMkLst>
          <pc:docMk/>
          <pc:sldMk cId="3208433289" sldId="474"/>
        </pc:sldMkLst>
      </pc:sldChg>
      <pc:sldChg chg="del ord">
        <pc:chgData name="Van de Vyvere Brecht" userId="S::brecht.vandevyvere@vlaanderen.be::c748c14e-f036-40e8-878f-c3efabff3178" providerId="AD" clId="Web-{B2CD84DB-3991-9E15-9CAF-FB403561C6B9}" dt="2023-11-27T11:32:34.289" v="96"/>
        <pc:sldMkLst>
          <pc:docMk/>
          <pc:sldMk cId="3152958804" sldId="475"/>
        </pc:sldMkLst>
      </pc:sldChg>
      <pc:sldChg chg="delSp add del">
        <pc:chgData name="Van de Vyvere Brecht" userId="S::brecht.vandevyvere@vlaanderen.be::c748c14e-f036-40e8-878f-c3efabff3178" providerId="AD" clId="Web-{B2CD84DB-3991-9E15-9CAF-FB403561C6B9}" dt="2023-11-27T11:34:27.903" v="144"/>
        <pc:sldMkLst>
          <pc:docMk/>
          <pc:sldMk cId="3377014857" sldId="475"/>
        </pc:sldMkLst>
        <pc:picChg chg="del">
          <ac:chgData name="Van de Vyvere Brecht" userId="S::brecht.vandevyvere@vlaanderen.be::c748c14e-f036-40e8-878f-c3efabff3178" providerId="AD" clId="Web-{B2CD84DB-3991-9E15-9CAF-FB403561C6B9}" dt="2023-11-27T11:34:09.933" v="138"/>
          <ac:picMkLst>
            <pc:docMk/>
            <pc:sldMk cId="3377014857" sldId="475"/>
            <ac:picMk id="3" creationId="{BCFE84ED-9B5D-DD3C-31F1-D96665C13910}"/>
          </ac:picMkLst>
        </pc:picChg>
      </pc:sldChg>
      <pc:sldChg chg="del ord">
        <pc:chgData name="Van de Vyvere Brecht" userId="S::brecht.vandevyvere@vlaanderen.be::c748c14e-f036-40e8-878f-c3efabff3178" providerId="AD" clId="Web-{B2CD84DB-3991-9E15-9CAF-FB403561C6B9}" dt="2023-11-27T11:32:34.289" v="95"/>
        <pc:sldMkLst>
          <pc:docMk/>
          <pc:sldMk cId="222860099" sldId="476"/>
        </pc:sldMkLst>
      </pc:sldChg>
      <pc:sldChg chg="delSp add del">
        <pc:chgData name="Van de Vyvere Brecht" userId="S::brecht.vandevyvere@vlaanderen.be::c748c14e-f036-40e8-878f-c3efabff3178" providerId="AD" clId="Web-{B2CD84DB-3991-9E15-9CAF-FB403561C6B9}" dt="2023-11-27T11:34:08.386" v="137"/>
        <pc:sldMkLst>
          <pc:docMk/>
          <pc:sldMk cId="4205577203" sldId="476"/>
        </pc:sldMkLst>
        <pc:picChg chg="del">
          <ac:chgData name="Van de Vyvere Brecht" userId="S::brecht.vandevyvere@vlaanderen.be::c748c14e-f036-40e8-878f-c3efabff3178" providerId="AD" clId="Web-{B2CD84DB-3991-9E15-9CAF-FB403561C6B9}" dt="2023-11-27T11:33:54.370" v="129"/>
          <ac:picMkLst>
            <pc:docMk/>
            <pc:sldMk cId="4205577203" sldId="476"/>
            <ac:picMk id="2" creationId="{A27D4087-6E81-1394-2C9D-B363A172FCE6}"/>
          </ac:picMkLst>
        </pc:picChg>
      </pc:sldChg>
      <pc:sldChg chg="del ord">
        <pc:chgData name="Van de Vyvere Brecht" userId="S::brecht.vandevyvere@vlaanderen.be::c748c14e-f036-40e8-878f-c3efabff3178" providerId="AD" clId="Web-{B2CD84DB-3991-9E15-9CAF-FB403561C6B9}" dt="2023-11-27T11:32:34.289" v="94"/>
        <pc:sldMkLst>
          <pc:docMk/>
          <pc:sldMk cId="2027722725" sldId="477"/>
        </pc:sldMkLst>
      </pc:sldChg>
      <pc:sldChg chg="delSp add del">
        <pc:chgData name="Van de Vyvere Brecht" userId="S::brecht.vandevyvere@vlaanderen.be::c748c14e-f036-40e8-878f-c3efabff3178" providerId="AD" clId="Web-{B2CD84DB-3991-9E15-9CAF-FB403561C6B9}" dt="2023-11-27T11:33:52.386" v="128"/>
        <pc:sldMkLst>
          <pc:docMk/>
          <pc:sldMk cId="2505364977" sldId="477"/>
        </pc:sldMkLst>
        <pc:picChg chg="del">
          <ac:chgData name="Van de Vyvere Brecht" userId="S::brecht.vandevyvere@vlaanderen.be::c748c14e-f036-40e8-878f-c3efabff3178" providerId="AD" clId="Web-{B2CD84DB-3991-9E15-9CAF-FB403561C6B9}" dt="2023-11-27T11:33:36.995" v="124"/>
          <ac:picMkLst>
            <pc:docMk/>
            <pc:sldMk cId="2505364977" sldId="477"/>
            <ac:picMk id="3" creationId="{D187E251-3AB4-B80E-6B8C-E7380460B719}"/>
          </ac:picMkLst>
        </pc:picChg>
      </pc:sldChg>
      <pc:sldChg chg="delSp add del">
        <pc:chgData name="Van de Vyvere Brecht" userId="S::brecht.vandevyvere@vlaanderen.be::c748c14e-f036-40e8-878f-c3efabff3178" providerId="AD" clId="Web-{B2CD84DB-3991-9E15-9CAF-FB403561C6B9}" dt="2023-11-27T11:33:34.713" v="123"/>
        <pc:sldMkLst>
          <pc:docMk/>
          <pc:sldMk cId="528597884" sldId="478"/>
        </pc:sldMkLst>
        <pc:picChg chg="del">
          <ac:chgData name="Van de Vyvere Brecht" userId="S::brecht.vandevyvere@vlaanderen.be::c748c14e-f036-40e8-878f-c3efabff3178" providerId="AD" clId="Web-{B2CD84DB-3991-9E15-9CAF-FB403561C6B9}" dt="2023-11-27T11:33:26.697" v="118"/>
          <ac:picMkLst>
            <pc:docMk/>
            <pc:sldMk cId="528597884" sldId="478"/>
            <ac:picMk id="2" creationId="{E73354C4-CA38-8D3B-454F-8679A37812AA}"/>
          </ac:picMkLst>
        </pc:picChg>
      </pc:sldChg>
      <pc:sldChg chg="addSp delSp modSp del ord">
        <pc:chgData name="Van de Vyvere Brecht" userId="S::brecht.vandevyvere@vlaanderen.be::c748c14e-f036-40e8-878f-c3efabff3178" providerId="AD" clId="Web-{B2CD84DB-3991-9E15-9CAF-FB403561C6B9}" dt="2023-11-27T11:32:34.289" v="93"/>
        <pc:sldMkLst>
          <pc:docMk/>
          <pc:sldMk cId="2870340230" sldId="478"/>
        </pc:sldMkLst>
        <pc:spChg chg="add mod">
          <ac:chgData name="Van de Vyvere Brecht" userId="S::brecht.vandevyvere@vlaanderen.be::c748c14e-f036-40e8-878f-c3efabff3178" providerId="AD" clId="Web-{B2CD84DB-3991-9E15-9CAF-FB403561C6B9}" dt="2023-11-27T11:28:37.781" v="29" actId="1076"/>
          <ac:spMkLst>
            <pc:docMk/>
            <pc:sldMk cId="2870340230" sldId="478"/>
            <ac:spMk id="5" creationId="{2FECC3A8-AAE2-7224-2E32-240B23CCAC08}"/>
          </ac:spMkLst>
        </pc:spChg>
        <pc:spChg chg="mod">
          <ac:chgData name="Van de Vyvere Brecht" userId="S::brecht.vandevyvere@vlaanderen.be::c748c14e-f036-40e8-878f-c3efabff3178" providerId="AD" clId="Web-{B2CD84DB-3991-9E15-9CAF-FB403561C6B9}" dt="2023-11-27T11:28:51.297" v="35" actId="14100"/>
          <ac:spMkLst>
            <pc:docMk/>
            <pc:sldMk cId="2870340230" sldId="478"/>
            <ac:spMk id="796" creationId="{00000000-0000-0000-0000-000000000000}"/>
          </ac:spMkLst>
        </pc:spChg>
        <pc:picChg chg="add del mod">
          <ac:chgData name="Van de Vyvere Brecht" userId="S::brecht.vandevyvere@vlaanderen.be::c748c14e-f036-40e8-878f-c3efabff3178" providerId="AD" clId="Web-{B2CD84DB-3991-9E15-9CAF-FB403561C6B9}" dt="2023-11-27T11:27:28.794" v="9"/>
          <ac:picMkLst>
            <pc:docMk/>
            <pc:sldMk cId="2870340230" sldId="478"/>
            <ac:picMk id="2" creationId="{A994C50A-501A-CF12-B0E4-1AD11B6ACE9D}"/>
          </ac:picMkLst>
        </pc:picChg>
        <pc:picChg chg="del">
          <ac:chgData name="Van de Vyvere Brecht" userId="S::brecht.vandevyvere@vlaanderen.be::c748c14e-f036-40e8-878f-c3efabff3178" providerId="AD" clId="Web-{B2CD84DB-3991-9E15-9CAF-FB403561C6B9}" dt="2023-11-27T11:27:08.262" v="7"/>
          <ac:picMkLst>
            <pc:docMk/>
            <pc:sldMk cId="2870340230" sldId="478"/>
            <ac:picMk id="3" creationId="{BE65D8B1-4C87-BFB6-A49F-DA2C6A025319}"/>
          </ac:picMkLst>
        </pc:picChg>
        <pc:picChg chg="add mod">
          <ac:chgData name="Van de Vyvere Brecht" userId="S::brecht.vandevyvere@vlaanderen.be::c748c14e-f036-40e8-878f-c3efabff3178" providerId="AD" clId="Web-{B2CD84DB-3991-9E15-9CAF-FB403561C6B9}" dt="2023-11-27T11:28:53.547" v="36" actId="1076"/>
          <ac:picMkLst>
            <pc:docMk/>
            <pc:sldMk cId="2870340230" sldId="478"/>
            <ac:picMk id="4" creationId="{DCBE9EAF-76DD-8E4B-BAE2-B030C2F92F4E}"/>
          </ac:picMkLst>
        </pc:picChg>
      </pc:sldChg>
      <pc:sldChg chg="addSp modSp add del ord replId">
        <pc:chgData name="Van de Vyvere Brecht" userId="S::brecht.vandevyvere@vlaanderen.be::c748c14e-f036-40e8-878f-c3efabff3178" providerId="AD" clId="Web-{B2CD84DB-3991-9E15-9CAF-FB403561C6B9}" dt="2023-11-27T11:32:34.289" v="92"/>
        <pc:sldMkLst>
          <pc:docMk/>
          <pc:sldMk cId="2717964913" sldId="479"/>
        </pc:sldMkLst>
        <pc:picChg chg="add mod">
          <ac:chgData name="Van de Vyvere Brecht" userId="S::brecht.vandevyvere@vlaanderen.be::c748c14e-f036-40e8-878f-c3efabff3178" providerId="AD" clId="Web-{B2CD84DB-3991-9E15-9CAF-FB403561C6B9}" dt="2023-11-27T11:27:42.998" v="16" actId="1076"/>
          <ac:picMkLst>
            <pc:docMk/>
            <pc:sldMk cId="2717964913" sldId="479"/>
            <ac:picMk id="2" creationId="{65DF4739-6BBC-54AF-EF2A-7D9FACCC6C4B}"/>
          </ac:picMkLst>
        </pc:picChg>
      </pc:sldChg>
      <pc:sldChg chg="add ord">
        <pc:chgData name="Van de Vyvere Brecht" userId="S::brecht.vandevyvere@vlaanderen.be::c748c14e-f036-40e8-878f-c3efabff3178" providerId="AD" clId="Web-{B2CD84DB-3991-9E15-9CAF-FB403561C6B9}" dt="2023-11-27T11:33:18.994" v="117"/>
        <pc:sldMkLst>
          <pc:docMk/>
          <pc:sldMk cId="3726154196" sldId="479"/>
        </pc:sldMkLst>
      </pc:sldChg>
      <pc:sldChg chg="add">
        <pc:chgData name="Van de Vyvere Brecht" userId="S::brecht.vandevyvere@vlaanderen.be::c748c14e-f036-40e8-878f-c3efabff3178" providerId="AD" clId="Web-{B2CD84DB-3991-9E15-9CAF-FB403561C6B9}" dt="2023-11-27T11:36:05.906" v="192"/>
        <pc:sldMkLst>
          <pc:docMk/>
          <pc:sldMk cId="2230836068" sldId="480"/>
        </pc:sldMkLst>
      </pc:sldChg>
      <pc:sldChg chg="addSp delSp modSp add replId">
        <pc:chgData name="Van de Vyvere Brecht" userId="S::brecht.vandevyvere@vlaanderen.be::c748c14e-f036-40e8-878f-c3efabff3178" providerId="AD" clId="Web-{B2CD84DB-3991-9E15-9CAF-FB403561C6B9}" dt="2023-11-27T11:37:12.315" v="204" actId="1076"/>
        <pc:sldMkLst>
          <pc:docMk/>
          <pc:sldMk cId="3231258215" sldId="481"/>
        </pc:sldMkLst>
        <pc:spChg chg="del">
          <ac:chgData name="Van de Vyvere Brecht" userId="S::brecht.vandevyvere@vlaanderen.be::c748c14e-f036-40e8-878f-c3efabff3178" providerId="AD" clId="Web-{B2CD84DB-3991-9E15-9CAF-FB403561C6B9}" dt="2023-11-27T11:36:42.173" v="198"/>
          <ac:spMkLst>
            <pc:docMk/>
            <pc:sldMk cId="3231258215" sldId="481"/>
            <ac:spMk id="3" creationId="{30E738E4-57C8-D0E2-D2F4-1F5534EFA6C1}"/>
          </ac:spMkLst>
        </pc:spChg>
        <pc:picChg chg="add mod">
          <ac:chgData name="Van de Vyvere Brecht" userId="S::brecht.vandevyvere@vlaanderen.be::c748c14e-f036-40e8-878f-c3efabff3178" providerId="AD" clId="Web-{B2CD84DB-3991-9E15-9CAF-FB403561C6B9}" dt="2023-11-27T11:37:12.315" v="204" actId="1076"/>
          <ac:picMkLst>
            <pc:docMk/>
            <pc:sldMk cId="3231258215" sldId="481"/>
            <ac:picMk id="2" creationId="{CE9B98D7-697C-E28F-3195-916950D1DA56}"/>
          </ac:picMkLst>
        </pc:picChg>
      </pc:sldChg>
      <pc:sldChg chg="add del replId">
        <pc:chgData name="Van de Vyvere Brecht" userId="S::brecht.vandevyvere@vlaanderen.be::c748c14e-f036-40e8-878f-c3efabff3178" providerId="AD" clId="Web-{B2CD84DB-3991-9E15-9CAF-FB403561C6B9}" dt="2023-11-27T11:36:39.626" v="197"/>
        <pc:sldMkLst>
          <pc:docMk/>
          <pc:sldMk cId="1922651866" sldId="482"/>
        </pc:sldMkLst>
      </pc:sldChg>
    </pc:docChg>
  </pc:docChgLst>
  <pc:docChgLst>
    <pc:chgData name="Verbeeck William" userId="S::william.verbeeck@vlaanderen.be::9b98557d-4638-497e-9b40-4f2c2b1c3415" providerId="AD" clId="Web-{46F4CFAD-1365-4EB8-E1FA-4E2860FCC240}"/>
    <pc:docChg chg="modSld">
      <pc:chgData name="Verbeeck William" userId="S::william.verbeeck@vlaanderen.be::9b98557d-4638-497e-9b40-4f2c2b1c3415" providerId="AD" clId="Web-{46F4CFAD-1365-4EB8-E1FA-4E2860FCC240}" dt="2023-11-17T07:33:25.235" v="5" actId="1076"/>
      <pc:docMkLst>
        <pc:docMk/>
      </pc:docMkLst>
      <pc:sldChg chg="modSp">
        <pc:chgData name="Verbeeck William" userId="S::william.verbeeck@vlaanderen.be::9b98557d-4638-497e-9b40-4f2c2b1c3415" providerId="AD" clId="Web-{46F4CFAD-1365-4EB8-E1FA-4E2860FCC240}" dt="2023-11-17T07:33:25.235" v="5" actId="1076"/>
        <pc:sldMkLst>
          <pc:docMk/>
          <pc:sldMk cId="1720839884" sldId="392"/>
        </pc:sldMkLst>
        <pc:grpChg chg="mod">
          <ac:chgData name="Verbeeck William" userId="S::william.verbeeck@vlaanderen.be::9b98557d-4638-497e-9b40-4f2c2b1c3415" providerId="AD" clId="Web-{46F4CFAD-1365-4EB8-E1FA-4E2860FCC240}" dt="2023-11-17T07:33:25.235" v="5" actId="1076"/>
          <ac:grpSpMkLst>
            <pc:docMk/>
            <pc:sldMk cId="1720839884" sldId="392"/>
            <ac:grpSpMk id="502" creationId="{00000000-0000-0000-0000-000000000000}"/>
          </ac:grpSpMkLst>
        </pc:grpChg>
        <pc:cxnChg chg="mod">
          <ac:chgData name="Verbeeck William" userId="S::william.verbeeck@vlaanderen.be::9b98557d-4638-497e-9b40-4f2c2b1c3415" providerId="AD" clId="Web-{46F4CFAD-1365-4EB8-E1FA-4E2860FCC240}" dt="2023-11-17T07:33:25.235" v="5" actId="1076"/>
          <ac:cxnSpMkLst>
            <pc:docMk/>
            <pc:sldMk cId="1720839884" sldId="392"/>
            <ac:cxnSpMk id="505" creationId="{00000000-0000-0000-0000-000000000000}"/>
          </ac:cxnSpMkLst>
        </pc:cxnChg>
        <pc:cxnChg chg="mod">
          <ac:chgData name="Verbeeck William" userId="S::william.verbeeck@vlaanderen.be::9b98557d-4638-497e-9b40-4f2c2b1c3415" providerId="AD" clId="Web-{46F4CFAD-1365-4EB8-E1FA-4E2860FCC240}" dt="2023-11-17T07:33:25.235" v="5" actId="1076"/>
          <ac:cxnSpMkLst>
            <pc:docMk/>
            <pc:sldMk cId="1720839884" sldId="392"/>
            <ac:cxnSpMk id="532" creationId="{00000000-0000-0000-0000-000000000000}"/>
          </ac:cxnSpMkLst>
        </pc:cxnChg>
        <pc:cxnChg chg="mod">
          <ac:chgData name="Verbeeck William" userId="S::william.verbeeck@vlaanderen.be::9b98557d-4638-497e-9b40-4f2c2b1c3415" providerId="AD" clId="Web-{46F4CFAD-1365-4EB8-E1FA-4E2860FCC240}" dt="2023-11-17T07:33:25.235" v="5" actId="1076"/>
          <ac:cxnSpMkLst>
            <pc:docMk/>
            <pc:sldMk cId="1720839884" sldId="392"/>
            <ac:cxnSpMk id="533" creationId="{00000000-0000-0000-0000-000000000000}"/>
          </ac:cxnSpMkLst>
        </pc:cxnChg>
        <pc:cxnChg chg="mod">
          <ac:chgData name="Verbeeck William" userId="S::william.verbeeck@vlaanderen.be::9b98557d-4638-497e-9b40-4f2c2b1c3415" providerId="AD" clId="Web-{46F4CFAD-1365-4EB8-E1FA-4E2860FCC240}" dt="2023-11-17T07:33:25.235" v="5" actId="1076"/>
          <ac:cxnSpMkLst>
            <pc:docMk/>
            <pc:sldMk cId="1720839884" sldId="392"/>
            <ac:cxnSpMk id="536" creationId="{00000000-0000-0000-0000-000000000000}"/>
          </ac:cxnSpMkLst>
        </pc:cxnChg>
        <pc:cxnChg chg="mod">
          <ac:chgData name="Verbeeck William" userId="S::william.verbeeck@vlaanderen.be::9b98557d-4638-497e-9b40-4f2c2b1c3415" providerId="AD" clId="Web-{46F4CFAD-1365-4EB8-E1FA-4E2860FCC240}" dt="2023-11-17T07:33:25.235" v="5" actId="1076"/>
          <ac:cxnSpMkLst>
            <pc:docMk/>
            <pc:sldMk cId="1720839884" sldId="392"/>
            <ac:cxnSpMk id="543" creationId="{00000000-0000-0000-0000-000000000000}"/>
          </ac:cxnSpMkLst>
        </pc:cxnChg>
        <pc:cxnChg chg="mod">
          <ac:chgData name="Verbeeck William" userId="S::william.verbeeck@vlaanderen.be::9b98557d-4638-497e-9b40-4f2c2b1c3415" providerId="AD" clId="Web-{46F4CFAD-1365-4EB8-E1FA-4E2860FCC240}" dt="2023-11-17T07:33:25.235" v="5" actId="1076"/>
          <ac:cxnSpMkLst>
            <pc:docMk/>
            <pc:sldMk cId="1720839884" sldId="392"/>
            <ac:cxnSpMk id="555" creationId="{00000000-0000-0000-0000-000000000000}"/>
          </ac:cxnSpMkLst>
        </pc:cxnChg>
      </pc:sldChg>
    </pc:docChg>
  </pc:docChgLst>
  <pc:docChgLst>
    <pc:chgData name="De Cock Jitse" userId="9cc8e242-c866-4cc7-a24e-e9b48782583a" providerId="ADAL" clId="{AC7EE877-0980-4210-BB0C-457D7DB58905}"/>
    <pc:docChg chg="undo custSel addSld delSld modSld sldOrd">
      <pc:chgData name="De Cock Jitse" userId="9cc8e242-c866-4cc7-a24e-e9b48782583a" providerId="ADAL" clId="{AC7EE877-0980-4210-BB0C-457D7DB58905}" dt="2023-11-28T14:16:08.390" v="2805" actId="20577"/>
      <pc:docMkLst>
        <pc:docMk/>
      </pc:docMkLst>
      <pc:sldChg chg="modSp mod">
        <pc:chgData name="De Cock Jitse" userId="9cc8e242-c866-4cc7-a24e-e9b48782583a" providerId="ADAL" clId="{AC7EE877-0980-4210-BB0C-457D7DB58905}" dt="2023-11-23T11:46:45.954" v="42" actId="20577"/>
        <pc:sldMkLst>
          <pc:docMk/>
          <pc:sldMk cId="0" sldId="259"/>
        </pc:sldMkLst>
        <pc:spChg chg="mod">
          <ac:chgData name="De Cock Jitse" userId="9cc8e242-c866-4cc7-a24e-e9b48782583a" providerId="ADAL" clId="{AC7EE877-0980-4210-BB0C-457D7DB58905}" dt="2023-11-23T11:46:45.954" v="42" actId="20577"/>
          <ac:spMkLst>
            <pc:docMk/>
            <pc:sldMk cId="0" sldId="259"/>
            <ac:spMk id="389" creationId="{00000000-0000-0000-0000-000000000000}"/>
          </ac:spMkLst>
        </pc:spChg>
      </pc:sldChg>
      <pc:sldChg chg="modSp mod addCm modCm">
        <pc:chgData name="De Cock Jitse" userId="9cc8e242-c866-4cc7-a24e-e9b48782583a" providerId="ADAL" clId="{AC7EE877-0980-4210-BB0C-457D7DB58905}" dt="2023-11-28T11:27:18.300" v="2664" actId="20577"/>
        <pc:sldMkLst>
          <pc:docMk/>
          <pc:sldMk cId="0" sldId="260"/>
        </pc:sldMkLst>
        <pc:graphicFrameChg chg="modGraphic">
          <ac:chgData name="De Cock Jitse" userId="9cc8e242-c866-4cc7-a24e-e9b48782583a" providerId="ADAL" clId="{AC7EE877-0980-4210-BB0C-457D7DB58905}" dt="2023-11-28T11:27:18.300" v="2664" actId="20577"/>
          <ac:graphicFrameMkLst>
            <pc:docMk/>
            <pc:sldMk cId="0" sldId="260"/>
            <ac:graphicFrameMk id="405" creationId="{00000000-0000-0000-0000-000000000000}"/>
          </ac:graphicFrameMkLst>
        </pc:graphicFrameChg>
      </pc:sldChg>
      <pc:sldChg chg="addSp delSp modSp mod addCm delCm modCm modNotesTx">
        <pc:chgData name="De Cock Jitse" userId="9cc8e242-c866-4cc7-a24e-e9b48782583a" providerId="ADAL" clId="{AC7EE877-0980-4210-BB0C-457D7DB58905}" dt="2023-11-27T23:23:48.642" v="2516"/>
        <pc:sldMkLst>
          <pc:docMk/>
          <pc:sldMk cId="0" sldId="261"/>
        </pc:sldMkLst>
        <pc:picChg chg="del">
          <ac:chgData name="De Cock Jitse" userId="9cc8e242-c866-4cc7-a24e-e9b48782583a" providerId="ADAL" clId="{AC7EE877-0980-4210-BB0C-457D7DB58905}" dt="2023-11-26T20:32:01.177" v="330" actId="478"/>
          <ac:picMkLst>
            <pc:docMk/>
            <pc:sldMk cId="0" sldId="261"/>
            <ac:picMk id="410" creationId="{00000000-0000-0000-0000-000000000000}"/>
          </ac:picMkLst>
        </pc:picChg>
        <pc:picChg chg="add mod">
          <ac:chgData name="De Cock Jitse" userId="9cc8e242-c866-4cc7-a24e-e9b48782583a" providerId="ADAL" clId="{AC7EE877-0980-4210-BB0C-457D7DB58905}" dt="2023-11-27T23:23:40.461" v="2513"/>
          <ac:picMkLst>
            <pc:docMk/>
            <pc:sldMk cId="0" sldId="261"/>
            <ac:picMk id="1026" creationId="{49E00F3C-6230-0398-811D-E61CFDFE945E}"/>
          </ac:picMkLst>
        </pc:picChg>
      </pc:sldChg>
      <pc:sldChg chg="add">
        <pc:chgData name="De Cock Jitse" userId="9cc8e242-c866-4cc7-a24e-e9b48782583a" providerId="ADAL" clId="{AC7EE877-0980-4210-BB0C-457D7DB58905}" dt="2023-11-23T21:52:00.078" v="291"/>
        <pc:sldMkLst>
          <pc:docMk/>
          <pc:sldMk cId="0" sldId="266"/>
        </pc:sldMkLst>
      </pc:sldChg>
      <pc:sldChg chg="modSp add del mod addCm modCm">
        <pc:chgData name="De Cock Jitse" userId="9cc8e242-c866-4cc7-a24e-e9b48782583a" providerId="ADAL" clId="{AC7EE877-0980-4210-BB0C-457D7DB58905}" dt="2023-11-26T22:07:56.309" v="2320" actId="47"/>
        <pc:sldMkLst>
          <pc:docMk/>
          <pc:sldMk cId="0" sldId="267"/>
        </pc:sldMkLst>
        <pc:spChg chg="mod">
          <ac:chgData name="De Cock Jitse" userId="9cc8e242-c866-4cc7-a24e-e9b48782583a" providerId="ADAL" clId="{AC7EE877-0980-4210-BB0C-457D7DB58905}" dt="2023-11-23T21:52:28.395" v="296" actId="20577"/>
          <ac:spMkLst>
            <pc:docMk/>
            <pc:sldMk cId="0" sldId="267"/>
            <ac:spMk id="797" creationId="{00000000-0000-0000-0000-000000000000}"/>
          </ac:spMkLst>
        </pc:spChg>
      </pc:sldChg>
      <pc:sldChg chg="ord">
        <pc:chgData name="De Cock Jitse" userId="9cc8e242-c866-4cc7-a24e-e9b48782583a" providerId="ADAL" clId="{AC7EE877-0980-4210-BB0C-457D7DB58905}" dt="2023-11-28T11:28:31.005" v="2668"/>
        <pc:sldMkLst>
          <pc:docMk/>
          <pc:sldMk cId="0" sldId="297"/>
        </pc:sldMkLst>
      </pc:sldChg>
      <pc:sldChg chg="modSp mod">
        <pc:chgData name="De Cock Jitse" userId="9cc8e242-c866-4cc7-a24e-e9b48782583a" providerId="ADAL" clId="{AC7EE877-0980-4210-BB0C-457D7DB58905}" dt="2023-11-28T11:27:51.117" v="2665" actId="20577"/>
        <pc:sldMkLst>
          <pc:docMk/>
          <pc:sldMk cId="0" sldId="299"/>
        </pc:sldMkLst>
        <pc:spChg chg="mod">
          <ac:chgData name="De Cock Jitse" userId="9cc8e242-c866-4cc7-a24e-e9b48782583a" providerId="ADAL" clId="{AC7EE877-0980-4210-BB0C-457D7DB58905}" dt="2023-11-28T11:27:51.117" v="2665" actId="20577"/>
          <ac:spMkLst>
            <pc:docMk/>
            <pc:sldMk cId="0" sldId="299"/>
            <ac:spMk id="863" creationId="{00000000-0000-0000-0000-000000000000}"/>
          </ac:spMkLst>
        </pc:spChg>
      </pc:sldChg>
      <pc:sldChg chg="del">
        <pc:chgData name="De Cock Jitse" userId="9cc8e242-c866-4cc7-a24e-e9b48782583a" providerId="ADAL" clId="{AC7EE877-0980-4210-BB0C-457D7DB58905}" dt="2023-11-26T22:19:00.738" v="2434" actId="47"/>
        <pc:sldMkLst>
          <pc:docMk/>
          <pc:sldMk cId="0" sldId="302"/>
        </pc:sldMkLst>
      </pc:sldChg>
      <pc:sldChg chg="modSp mod">
        <pc:chgData name="De Cock Jitse" userId="9cc8e242-c866-4cc7-a24e-e9b48782583a" providerId="ADAL" clId="{AC7EE877-0980-4210-BB0C-457D7DB58905}" dt="2023-11-28T14:16:08.390" v="2805" actId="20577"/>
        <pc:sldMkLst>
          <pc:docMk/>
          <pc:sldMk cId="0" sldId="357"/>
        </pc:sldMkLst>
        <pc:spChg chg="mod">
          <ac:chgData name="De Cock Jitse" userId="9cc8e242-c866-4cc7-a24e-e9b48782583a" providerId="ADAL" clId="{AC7EE877-0980-4210-BB0C-457D7DB58905}" dt="2023-11-28T14:16:08.390" v="2805" actId="20577"/>
          <ac:spMkLst>
            <pc:docMk/>
            <pc:sldMk cId="0" sldId="357"/>
            <ac:spMk id="771" creationId="{00000000-0000-0000-0000-000000000000}"/>
          </ac:spMkLst>
        </pc:spChg>
      </pc:sldChg>
      <pc:sldChg chg="del mod modShow">
        <pc:chgData name="De Cock Jitse" userId="9cc8e242-c866-4cc7-a24e-e9b48782583a" providerId="ADAL" clId="{AC7EE877-0980-4210-BB0C-457D7DB58905}" dt="2023-11-26T22:01:26.011" v="2319" actId="47"/>
        <pc:sldMkLst>
          <pc:docMk/>
          <pc:sldMk cId="1451292943" sldId="361"/>
        </pc:sldMkLst>
      </pc:sldChg>
      <pc:sldChg chg="del">
        <pc:chgData name="De Cock Jitse" userId="9cc8e242-c866-4cc7-a24e-e9b48782583a" providerId="ADAL" clId="{AC7EE877-0980-4210-BB0C-457D7DB58905}" dt="2023-11-26T22:19:00.738" v="2434" actId="47"/>
        <pc:sldMkLst>
          <pc:docMk/>
          <pc:sldMk cId="2134783140" sldId="364"/>
        </pc:sldMkLst>
      </pc:sldChg>
      <pc:sldChg chg="del">
        <pc:chgData name="De Cock Jitse" userId="9cc8e242-c866-4cc7-a24e-e9b48782583a" providerId="ADAL" clId="{AC7EE877-0980-4210-BB0C-457D7DB58905}" dt="2023-11-26T22:19:00.738" v="2434" actId="47"/>
        <pc:sldMkLst>
          <pc:docMk/>
          <pc:sldMk cId="2962502964" sldId="365"/>
        </pc:sldMkLst>
      </pc:sldChg>
      <pc:sldChg chg="del">
        <pc:chgData name="De Cock Jitse" userId="9cc8e242-c866-4cc7-a24e-e9b48782583a" providerId="ADAL" clId="{AC7EE877-0980-4210-BB0C-457D7DB58905}" dt="2023-11-26T22:19:00.738" v="2434" actId="47"/>
        <pc:sldMkLst>
          <pc:docMk/>
          <pc:sldMk cId="792021542" sldId="366"/>
        </pc:sldMkLst>
      </pc:sldChg>
      <pc:sldChg chg="del">
        <pc:chgData name="De Cock Jitse" userId="9cc8e242-c866-4cc7-a24e-e9b48782583a" providerId="ADAL" clId="{AC7EE877-0980-4210-BB0C-457D7DB58905}" dt="2023-11-26T22:19:00.738" v="2434" actId="47"/>
        <pc:sldMkLst>
          <pc:docMk/>
          <pc:sldMk cId="3593450392" sldId="367"/>
        </pc:sldMkLst>
      </pc:sldChg>
      <pc:sldChg chg="del">
        <pc:chgData name="De Cock Jitse" userId="9cc8e242-c866-4cc7-a24e-e9b48782583a" providerId="ADAL" clId="{AC7EE877-0980-4210-BB0C-457D7DB58905}" dt="2023-11-26T22:19:00.738" v="2434" actId="47"/>
        <pc:sldMkLst>
          <pc:docMk/>
          <pc:sldMk cId="2106194566" sldId="368"/>
        </pc:sldMkLst>
      </pc:sldChg>
      <pc:sldChg chg="del">
        <pc:chgData name="De Cock Jitse" userId="9cc8e242-c866-4cc7-a24e-e9b48782583a" providerId="ADAL" clId="{AC7EE877-0980-4210-BB0C-457D7DB58905}" dt="2023-11-26T22:19:32.032" v="2435" actId="47"/>
        <pc:sldMkLst>
          <pc:docMk/>
          <pc:sldMk cId="2107850862" sldId="369"/>
        </pc:sldMkLst>
      </pc:sldChg>
      <pc:sldChg chg="delSp modSp del mod">
        <pc:chgData name="De Cock Jitse" userId="9cc8e242-c866-4cc7-a24e-e9b48782583a" providerId="ADAL" clId="{AC7EE877-0980-4210-BB0C-457D7DB58905}" dt="2023-11-26T20:40:48.081" v="373" actId="47"/>
        <pc:sldMkLst>
          <pc:docMk/>
          <pc:sldMk cId="4010660888" sldId="372"/>
        </pc:sldMkLst>
        <pc:grpChg chg="del">
          <ac:chgData name="De Cock Jitse" userId="9cc8e242-c866-4cc7-a24e-e9b48782583a" providerId="ADAL" clId="{AC7EE877-0980-4210-BB0C-457D7DB58905}" dt="2023-11-26T20:40:40.729" v="372" actId="478"/>
          <ac:grpSpMkLst>
            <pc:docMk/>
            <pc:sldMk cId="4010660888" sldId="372"/>
            <ac:grpSpMk id="2" creationId="{01025648-2C98-31E6-F814-CDB3E4B0417B}"/>
          </ac:grpSpMkLst>
        </pc:grpChg>
        <pc:grpChg chg="del">
          <ac:chgData name="De Cock Jitse" userId="9cc8e242-c866-4cc7-a24e-e9b48782583a" providerId="ADAL" clId="{AC7EE877-0980-4210-BB0C-457D7DB58905}" dt="2023-11-26T20:40:38.894" v="371" actId="478"/>
          <ac:grpSpMkLst>
            <pc:docMk/>
            <pc:sldMk cId="4010660888" sldId="372"/>
            <ac:grpSpMk id="8" creationId="{3F7AD07E-DD61-DC36-0E56-10D01ED69F4A}"/>
          </ac:grpSpMkLst>
        </pc:grpChg>
        <pc:grpChg chg="del">
          <ac:chgData name="De Cock Jitse" userId="9cc8e242-c866-4cc7-a24e-e9b48782583a" providerId="ADAL" clId="{AC7EE877-0980-4210-BB0C-457D7DB58905}" dt="2023-11-26T20:40:38.894" v="371" actId="478"/>
          <ac:grpSpMkLst>
            <pc:docMk/>
            <pc:sldMk cId="4010660888" sldId="372"/>
            <ac:grpSpMk id="26" creationId="{85BC9FB7-0056-79DA-0AD2-3AAF038F6010}"/>
          </ac:grpSpMkLst>
        </pc:grpChg>
        <pc:grpChg chg="del">
          <ac:chgData name="De Cock Jitse" userId="9cc8e242-c866-4cc7-a24e-e9b48782583a" providerId="ADAL" clId="{AC7EE877-0980-4210-BB0C-457D7DB58905}" dt="2023-11-26T20:40:38.894" v="371" actId="478"/>
          <ac:grpSpMkLst>
            <pc:docMk/>
            <pc:sldMk cId="4010660888" sldId="372"/>
            <ac:grpSpMk id="29" creationId="{537A59FC-5550-A91D-9F95-6ED72A810065}"/>
          </ac:grpSpMkLst>
        </pc:grpChg>
        <pc:grpChg chg="del">
          <ac:chgData name="De Cock Jitse" userId="9cc8e242-c866-4cc7-a24e-e9b48782583a" providerId="ADAL" clId="{AC7EE877-0980-4210-BB0C-457D7DB58905}" dt="2023-11-26T20:40:38.894" v="371" actId="478"/>
          <ac:grpSpMkLst>
            <pc:docMk/>
            <pc:sldMk cId="4010660888" sldId="372"/>
            <ac:grpSpMk id="32" creationId="{D8D2A0BD-6DB5-BA57-DEDF-688D5BD19013}"/>
          </ac:grpSpMkLst>
        </pc:grpChg>
        <pc:grpChg chg="del">
          <ac:chgData name="De Cock Jitse" userId="9cc8e242-c866-4cc7-a24e-e9b48782583a" providerId="ADAL" clId="{AC7EE877-0980-4210-BB0C-457D7DB58905}" dt="2023-11-26T20:40:38.894" v="371" actId="478"/>
          <ac:grpSpMkLst>
            <pc:docMk/>
            <pc:sldMk cId="4010660888" sldId="372"/>
            <ac:grpSpMk id="35" creationId="{4843FF68-3A49-8974-52FB-51BAE8BDCB42}"/>
          </ac:grpSpMkLst>
        </pc:grpChg>
        <pc:grpChg chg="del">
          <ac:chgData name="De Cock Jitse" userId="9cc8e242-c866-4cc7-a24e-e9b48782583a" providerId="ADAL" clId="{AC7EE877-0980-4210-BB0C-457D7DB58905}" dt="2023-11-26T20:40:38.894" v="371" actId="478"/>
          <ac:grpSpMkLst>
            <pc:docMk/>
            <pc:sldMk cId="4010660888" sldId="372"/>
            <ac:grpSpMk id="38" creationId="{22A35BCA-BFB2-BE34-4050-086F5151FE53}"/>
          </ac:grpSpMkLst>
        </pc:grpChg>
        <pc:grpChg chg="del">
          <ac:chgData name="De Cock Jitse" userId="9cc8e242-c866-4cc7-a24e-e9b48782583a" providerId="ADAL" clId="{AC7EE877-0980-4210-BB0C-457D7DB58905}" dt="2023-11-26T20:40:38.894" v="371" actId="478"/>
          <ac:grpSpMkLst>
            <pc:docMk/>
            <pc:sldMk cId="4010660888" sldId="372"/>
            <ac:grpSpMk id="43" creationId="{118C9A07-F568-09E8-AE30-D31A681D95CB}"/>
          </ac:grpSpMkLst>
        </pc:grpChg>
        <pc:grpChg chg="del">
          <ac:chgData name="De Cock Jitse" userId="9cc8e242-c866-4cc7-a24e-e9b48782583a" providerId="ADAL" clId="{AC7EE877-0980-4210-BB0C-457D7DB58905}" dt="2023-11-26T20:40:38.894" v="371" actId="478"/>
          <ac:grpSpMkLst>
            <pc:docMk/>
            <pc:sldMk cId="4010660888" sldId="372"/>
            <ac:grpSpMk id="48" creationId="{2A735CED-D94A-AED1-97D6-43881E0500CD}"/>
          </ac:grpSpMkLst>
        </pc:grpChg>
        <pc:grpChg chg="del">
          <ac:chgData name="De Cock Jitse" userId="9cc8e242-c866-4cc7-a24e-e9b48782583a" providerId="ADAL" clId="{AC7EE877-0980-4210-BB0C-457D7DB58905}" dt="2023-11-26T20:40:38.894" v="371" actId="478"/>
          <ac:grpSpMkLst>
            <pc:docMk/>
            <pc:sldMk cId="4010660888" sldId="372"/>
            <ac:grpSpMk id="52" creationId="{E7B23A37-4F31-F71B-81F8-2DA6711552AB}"/>
          </ac:grpSpMkLst>
        </pc:grpChg>
        <pc:grpChg chg="del">
          <ac:chgData name="De Cock Jitse" userId="9cc8e242-c866-4cc7-a24e-e9b48782583a" providerId="ADAL" clId="{AC7EE877-0980-4210-BB0C-457D7DB58905}" dt="2023-11-26T20:40:38.894" v="371" actId="478"/>
          <ac:grpSpMkLst>
            <pc:docMk/>
            <pc:sldMk cId="4010660888" sldId="372"/>
            <ac:grpSpMk id="57" creationId="{8E1F0DDC-699C-5E4D-B744-84A771868327}"/>
          </ac:grpSpMkLst>
        </pc:grpChg>
        <pc:grpChg chg="del">
          <ac:chgData name="De Cock Jitse" userId="9cc8e242-c866-4cc7-a24e-e9b48782583a" providerId="ADAL" clId="{AC7EE877-0980-4210-BB0C-457D7DB58905}" dt="2023-11-26T20:40:38.894" v="371" actId="478"/>
          <ac:grpSpMkLst>
            <pc:docMk/>
            <pc:sldMk cId="4010660888" sldId="372"/>
            <ac:grpSpMk id="62" creationId="{417F4A08-FDF9-F0B1-0C12-33725F131EFA}"/>
          </ac:grpSpMkLst>
        </pc:grpChg>
        <pc:grpChg chg="del">
          <ac:chgData name="De Cock Jitse" userId="9cc8e242-c866-4cc7-a24e-e9b48782583a" providerId="ADAL" clId="{AC7EE877-0980-4210-BB0C-457D7DB58905}" dt="2023-11-26T20:40:38.894" v="371" actId="478"/>
          <ac:grpSpMkLst>
            <pc:docMk/>
            <pc:sldMk cId="4010660888" sldId="372"/>
            <ac:grpSpMk id="898" creationId="{7A36C24C-90D4-9F44-E8B7-DE6FA5369E4E}"/>
          </ac:grpSpMkLst>
        </pc:grpChg>
        <pc:grpChg chg="del">
          <ac:chgData name="De Cock Jitse" userId="9cc8e242-c866-4cc7-a24e-e9b48782583a" providerId="ADAL" clId="{AC7EE877-0980-4210-BB0C-457D7DB58905}" dt="2023-11-26T20:40:38.894" v="371" actId="478"/>
          <ac:grpSpMkLst>
            <pc:docMk/>
            <pc:sldMk cId="4010660888" sldId="372"/>
            <ac:grpSpMk id="901" creationId="{AE038AF7-6B3D-6D90-EC18-58C49488AC94}"/>
          </ac:grpSpMkLst>
        </pc:grpChg>
        <pc:grpChg chg="del">
          <ac:chgData name="De Cock Jitse" userId="9cc8e242-c866-4cc7-a24e-e9b48782583a" providerId="ADAL" clId="{AC7EE877-0980-4210-BB0C-457D7DB58905}" dt="2023-11-26T20:40:38.894" v="371" actId="478"/>
          <ac:grpSpMkLst>
            <pc:docMk/>
            <pc:sldMk cId="4010660888" sldId="372"/>
            <ac:grpSpMk id="904" creationId="{5DF85604-6526-804E-1822-0B51B6DBD252}"/>
          </ac:grpSpMkLst>
        </pc:grpChg>
        <pc:grpChg chg="del">
          <ac:chgData name="De Cock Jitse" userId="9cc8e242-c866-4cc7-a24e-e9b48782583a" providerId="ADAL" clId="{AC7EE877-0980-4210-BB0C-457D7DB58905}" dt="2023-11-26T20:40:38.894" v="371" actId="478"/>
          <ac:grpSpMkLst>
            <pc:docMk/>
            <pc:sldMk cId="4010660888" sldId="372"/>
            <ac:grpSpMk id="907" creationId="{FDC214A1-3852-D755-4849-3DA5EAF7AC4E}"/>
          </ac:grpSpMkLst>
        </pc:grpChg>
        <pc:grpChg chg="del">
          <ac:chgData name="De Cock Jitse" userId="9cc8e242-c866-4cc7-a24e-e9b48782583a" providerId="ADAL" clId="{AC7EE877-0980-4210-BB0C-457D7DB58905}" dt="2023-11-26T20:40:38.894" v="371" actId="478"/>
          <ac:grpSpMkLst>
            <pc:docMk/>
            <pc:sldMk cId="4010660888" sldId="372"/>
            <ac:grpSpMk id="910" creationId="{63C33C7E-DB11-9E88-2134-103DC61D9B79}"/>
          </ac:grpSpMkLst>
        </pc:grpChg>
        <pc:grpChg chg="del">
          <ac:chgData name="De Cock Jitse" userId="9cc8e242-c866-4cc7-a24e-e9b48782583a" providerId="ADAL" clId="{AC7EE877-0980-4210-BB0C-457D7DB58905}" dt="2023-11-26T20:40:38.894" v="371" actId="478"/>
          <ac:grpSpMkLst>
            <pc:docMk/>
            <pc:sldMk cId="4010660888" sldId="372"/>
            <ac:grpSpMk id="913" creationId="{5D59550D-A8AC-2671-AD4E-22E512134914}"/>
          </ac:grpSpMkLst>
        </pc:grpChg>
        <pc:grpChg chg="del">
          <ac:chgData name="De Cock Jitse" userId="9cc8e242-c866-4cc7-a24e-e9b48782583a" providerId="ADAL" clId="{AC7EE877-0980-4210-BB0C-457D7DB58905}" dt="2023-11-26T20:40:38.894" v="371" actId="478"/>
          <ac:grpSpMkLst>
            <pc:docMk/>
            <pc:sldMk cId="4010660888" sldId="372"/>
            <ac:grpSpMk id="916" creationId="{6331C61B-3F0C-BE21-191B-FD124B55D336}"/>
          </ac:grpSpMkLst>
        </pc:grpChg>
        <pc:grpChg chg="del">
          <ac:chgData name="De Cock Jitse" userId="9cc8e242-c866-4cc7-a24e-e9b48782583a" providerId="ADAL" clId="{AC7EE877-0980-4210-BB0C-457D7DB58905}" dt="2023-11-26T20:40:38.894" v="371" actId="478"/>
          <ac:grpSpMkLst>
            <pc:docMk/>
            <pc:sldMk cId="4010660888" sldId="372"/>
            <ac:grpSpMk id="919" creationId="{2917B196-07C2-9DFE-2E63-C956FA49FD7F}"/>
          </ac:grpSpMkLst>
        </pc:grpChg>
        <pc:grpChg chg="del">
          <ac:chgData name="De Cock Jitse" userId="9cc8e242-c866-4cc7-a24e-e9b48782583a" providerId="ADAL" clId="{AC7EE877-0980-4210-BB0C-457D7DB58905}" dt="2023-11-26T20:40:38.894" v="371" actId="478"/>
          <ac:grpSpMkLst>
            <pc:docMk/>
            <pc:sldMk cId="4010660888" sldId="372"/>
            <ac:grpSpMk id="922" creationId="{2DD9F380-70EA-80D5-75E5-D65DF13E3476}"/>
          </ac:grpSpMkLst>
        </pc:grpChg>
        <pc:grpChg chg="del">
          <ac:chgData name="De Cock Jitse" userId="9cc8e242-c866-4cc7-a24e-e9b48782583a" providerId="ADAL" clId="{AC7EE877-0980-4210-BB0C-457D7DB58905}" dt="2023-11-26T20:40:38.894" v="371" actId="478"/>
          <ac:grpSpMkLst>
            <pc:docMk/>
            <pc:sldMk cId="4010660888" sldId="372"/>
            <ac:grpSpMk id="940" creationId="{00000000-0000-0000-0000-000000000000}"/>
          </ac:grpSpMkLst>
        </pc:grpChg>
        <pc:cxnChg chg="del mod">
          <ac:chgData name="De Cock Jitse" userId="9cc8e242-c866-4cc7-a24e-e9b48782583a" providerId="ADAL" clId="{AC7EE877-0980-4210-BB0C-457D7DB58905}" dt="2023-11-26T20:40:38.894" v="371" actId="478"/>
          <ac:cxnSpMkLst>
            <pc:docMk/>
            <pc:sldMk cId="4010660888" sldId="372"/>
            <ac:cxnSpMk id="63" creationId="{23DFD427-4D70-8556-45C2-67EF0151CFB6}"/>
          </ac:cxnSpMkLst>
        </pc:cxnChg>
        <pc:cxnChg chg="del mod">
          <ac:chgData name="De Cock Jitse" userId="9cc8e242-c866-4cc7-a24e-e9b48782583a" providerId="ADAL" clId="{AC7EE877-0980-4210-BB0C-457D7DB58905}" dt="2023-11-26T20:40:38.894" v="371" actId="478"/>
          <ac:cxnSpMkLst>
            <pc:docMk/>
            <pc:sldMk cId="4010660888" sldId="372"/>
            <ac:cxnSpMk id="928" creationId="{10129D8C-7B90-E911-02CB-0A5C6D95322B}"/>
          </ac:cxnSpMkLst>
        </pc:cxnChg>
        <pc:cxnChg chg="del">
          <ac:chgData name="De Cock Jitse" userId="9cc8e242-c866-4cc7-a24e-e9b48782583a" providerId="ADAL" clId="{AC7EE877-0980-4210-BB0C-457D7DB58905}" dt="2023-11-26T20:40:38.894" v="371" actId="478"/>
          <ac:cxnSpMkLst>
            <pc:docMk/>
            <pc:sldMk cId="4010660888" sldId="372"/>
            <ac:cxnSpMk id="931" creationId="{7B79BFA0-5D91-5257-99C2-B9465C23FAD8}"/>
          </ac:cxnSpMkLst>
        </pc:cxnChg>
        <pc:cxnChg chg="del mod">
          <ac:chgData name="De Cock Jitse" userId="9cc8e242-c866-4cc7-a24e-e9b48782583a" providerId="ADAL" clId="{AC7EE877-0980-4210-BB0C-457D7DB58905}" dt="2023-11-26T20:40:38.894" v="371" actId="478"/>
          <ac:cxnSpMkLst>
            <pc:docMk/>
            <pc:sldMk cId="4010660888" sldId="372"/>
            <ac:cxnSpMk id="934" creationId="{77E324EE-0F28-F243-CFC5-5D08BBFE8A05}"/>
          </ac:cxnSpMkLst>
        </pc:cxnChg>
        <pc:cxnChg chg="del mod">
          <ac:chgData name="De Cock Jitse" userId="9cc8e242-c866-4cc7-a24e-e9b48782583a" providerId="ADAL" clId="{AC7EE877-0980-4210-BB0C-457D7DB58905}" dt="2023-11-26T20:40:38.894" v="371" actId="478"/>
          <ac:cxnSpMkLst>
            <pc:docMk/>
            <pc:sldMk cId="4010660888" sldId="372"/>
            <ac:cxnSpMk id="937" creationId="{F9275A91-45B8-2763-7201-7942A5573346}"/>
          </ac:cxnSpMkLst>
        </pc:cxnChg>
        <pc:cxnChg chg="del mod">
          <ac:chgData name="De Cock Jitse" userId="9cc8e242-c866-4cc7-a24e-e9b48782583a" providerId="ADAL" clId="{AC7EE877-0980-4210-BB0C-457D7DB58905}" dt="2023-11-26T20:40:38.894" v="371" actId="478"/>
          <ac:cxnSpMkLst>
            <pc:docMk/>
            <pc:sldMk cId="4010660888" sldId="372"/>
            <ac:cxnSpMk id="943" creationId="{7D7A624B-DE96-A821-8A52-57DE6BE51026}"/>
          </ac:cxnSpMkLst>
        </pc:cxnChg>
        <pc:cxnChg chg="del mod">
          <ac:chgData name="De Cock Jitse" userId="9cc8e242-c866-4cc7-a24e-e9b48782583a" providerId="ADAL" clId="{AC7EE877-0980-4210-BB0C-457D7DB58905}" dt="2023-11-26T20:40:38.894" v="371" actId="478"/>
          <ac:cxnSpMkLst>
            <pc:docMk/>
            <pc:sldMk cId="4010660888" sldId="372"/>
            <ac:cxnSpMk id="944" creationId="{25A25EF7-AEBD-2C90-6639-3D04F61BFE16}"/>
          </ac:cxnSpMkLst>
        </pc:cxnChg>
        <pc:cxnChg chg="del mod">
          <ac:chgData name="De Cock Jitse" userId="9cc8e242-c866-4cc7-a24e-e9b48782583a" providerId="ADAL" clId="{AC7EE877-0980-4210-BB0C-457D7DB58905}" dt="2023-11-26T20:40:38.894" v="371" actId="478"/>
          <ac:cxnSpMkLst>
            <pc:docMk/>
            <pc:sldMk cId="4010660888" sldId="372"/>
            <ac:cxnSpMk id="949" creationId="{63D99A24-A917-93E7-3671-EA0653C74918}"/>
          </ac:cxnSpMkLst>
        </pc:cxnChg>
        <pc:cxnChg chg="del mod">
          <ac:chgData name="De Cock Jitse" userId="9cc8e242-c866-4cc7-a24e-e9b48782583a" providerId="ADAL" clId="{AC7EE877-0980-4210-BB0C-457D7DB58905}" dt="2023-11-26T20:40:38.894" v="371" actId="478"/>
          <ac:cxnSpMkLst>
            <pc:docMk/>
            <pc:sldMk cId="4010660888" sldId="372"/>
            <ac:cxnSpMk id="952" creationId="{CA75524C-EC72-B25D-BCA0-193995AC29D0}"/>
          </ac:cxnSpMkLst>
        </pc:cxnChg>
        <pc:cxnChg chg="del mod">
          <ac:chgData name="De Cock Jitse" userId="9cc8e242-c866-4cc7-a24e-e9b48782583a" providerId="ADAL" clId="{AC7EE877-0980-4210-BB0C-457D7DB58905}" dt="2023-11-26T20:40:38.894" v="371" actId="478"/>
          <ac:cxnSpMkLst>
            <pc:docMk/>
            <pc:sldMk cId="4010660888" sldId="372"/>
            <ac:cxnSpMk id="954" creationId="{4050134E-2CCE-BC96-B9A5-1E89ECAEEC40}"/>
          </ac:cxnSpMkLst>
        </pc:cxnChg>
        <pc:cxnChg chg="del mod">
          <ac:chgData name="De Cock Jitse" userId="9cc8e242-c866-4cc7-a24e-e9b48782583a" providerId="ADAL" clId="{AC7EE877-0980-4210-BB0C-457D7DB58905}" dt="2023-11-26T20:40:38.894" v="371" actId="478"/>
          <ac:cxnSpMkLst>
            <pc:docMk/>
            <pc:sldMk cId="4010660888" sldId="372"/>
            <ac:cxnSpMk id="957" creationId="{6291CE97-E2F9-2386-EC93-8614CE8B83DE}"/>
          </ac:cxnSpMkLst>
        </pc:cxnChg>
        <pc:cxnChg chg="del mod">
          <ac:chgData name="De Cock Jitse" userId="9cc8e242-c866-4cc7-a24e-e9b48782583a" providerId="ADAL" clId="{AC7EE877-0980-4210-BB0C-457D7DB58905}" dt="2023-11-26T20:40:38.894" v="371" actId="478"/>
          <ac:cxnSpMkLst>
            <pc:docMk/>
            <pc:sldMk cId="4010660888" sldId="372"/>
            <ac:cxnSpMk id="960" creationId="{CC649D50-2EB5-14BA-3E7D-CB5B30C7FF1B}"/>
          </ac:cxnSpMkLst>
        </pc:cxnChg>
        <pc:cxnChg chg="del mod">
          <ac:chgData name="De Cock Jitse" userId="9cc8e242-c866-4cc7-a24e-e9b48782583a" providerId="ADAL" clId="{AC7EE877-0980-4210-BB0C-457D7DB58905}" dt="2023-11-26T20:40:38.894" v="371" actId="478"/>
          <ac:cxnSpMkLst>
            <pc:docMk/>
            <pc:sldMk cId="4010660888" sldId="372"/>
            <ac:cxnSpMk id="999" creationId="{95093D90-F451-11EC-EB42-6D45993C15DB}"/>
          </ac:cxnSpMkLst>
        </pc:cxnChg>
        <pc:cxnChg chg="del mod">
          <ac:chgData name="De Cock Jitse" userId="9cc8e242-c866-4cc7-a24e-e9b48782583a" providerId="ADAL" clId="{AC7EE877-0980-4210-BB0C-457D7DB58905}" dt="2023-11-26T20:40:38.894" v="371" actId="478"/>
          <ac:cxnSpMkLst>
            <pc:docMk/>
            <pc:sldMk cId="4010660888" sldId="372"/>
            <ac:cxnSpMk id="1002" creationId="{4FA9305A-4E01-29B7-890B-754E7B7CD2B9}"/>
          </ac:cxnSpMkLst>
        </pc:cxnChg>
        <pc:cxnChg chg="del mod">
          <ac:chgData name="De Cock Jitse" userId="9cc8e242-c866-4cc7-a24e-e9b48782583a" providerId="ADAL" clId="{AC7EE877-0980-4210-BB0C-457D7DB58905}" dt="2023-11-26T20:40:38.894" v="371" actId="478"/>
          <ac:cxnSpMkLst>
            <pc:docMk/>
            <pc:sldMk cId="4010660888" sldId="372"/>
            <ac:cxnSpMk id="1005" creationId="{C57D78B2-F8FD-70DA-09D9-63EB5C0135E1}"/>
          </ac:cxnSpMkLst>
        </pc:cxnChg>
        <pc:cxnChg chg="del mod">
          <ac:chgData name="De Cock Jitse" userId="9cc8e242-c866-4cc7-a24e-e9b48782583a" providerId="ADAL" clId="{AC7EE877-0980-4210-BB0C-457D7DB58905}" dt="2023-11-26T20:40:38.894" v="371" actId="478"/>
          <ac:cxnSpMkLst>
            <pc:docMk/>
            <pc:sldMk cId="4010660888" sldId="372"/>
            <ac:cxnSpMk id="1008" creationId="{F054F873-F73F-FBA9-0D39-445BC3FF40B5}"/>
          </ac:cxnSpMkLst>
        </pc:cxnChg>
      </pc:sldChg>
      <pc:sldChg chg="del">
        <pc:chgData name="De Cock Jitse" userId="9cc8e242-c866-4cc7-a24e-e9b48782583a" providerId="ADAL" clId="{AC7EE877-0980-4210-BB0C-457D7DB58905}" dt="2023-11-26T22:19:32.032" v="2435" actId="47"/>
        <pc:sldMkLst>
          <pc:docMk/>
          <pc:sldMk cId="1666961378" sldId="373"/>
        </pc:sldMkLst>
      </pc:sldChg>
      <pc:sldChg chg="addSp delSp modSp del mod">
        <pc:chgData name="De Cock Jitse" userId="9cc8e242-c866-4cc7-a24e-e9b48782583a" providerId="ADAL" clId="{AC7EE877-0980-4210-BB0C-457D7DB58905}" dt="2023-11-26T22:19:00.738" v="2434" actId="47"/>
        <pc:sldMkLst>
          <pc:docMk/>
          <pc:sldMk cId="2736561367" sldId="375"/>
        </pc:sldMkLst>
        <pc:picChg chg="add mod">
          <ac:chgData name="De Cock Jitse" userId="9cc8e242-c866-4cc7-a24e-e9b48782583a" providerId="ADAL" clId="{AC7EE877-0980-4210-BB0C-457D7DB58905}" dt="2023-11-26T20:32:17.887" v="335"/>
          <ac:picMkLst>
            <pc:docMk/>
            <pc:sldMk cId="2736561367" sldId="375"/>
            <ac:picMk id="2" creationId="{B2CBF34A-371F-3C68-64FD-9B902B11DF59}"/>
          </ac:picMkLst>
        </pc:picChg>
        <pc:picChg chg="del">
          <ac:chgData name="De Cock Jitse" userId="9cc8e242-c866-4cc7-a24e-e9b48782583a" providerId="ADAL" clId="{AC7EE877-0980-4210-BB0C-457D7DB58905}" dt="2023-11-26T20:32:17.571" v="334" actId="478"/>
          <ac:picMkLst>
            <pc:docMk/>
            <pc:sldMk cId="2736561367" sldId="375"/>
            <ac:picMk id="410" creationId="{00000000-0000-0000-0000-000000000000}"/>
          </ac:picMkLst>
        </pc:picChg>
      </pc:sldChg>
      <pc:sldChg chg="del">
        <pc:chgData name="De Cock Jitse" userId="9cc8e242-c866-4cc7-a24e-e9b48782583a" providerId="ADAL" clId="{AC7EE877-0980-4210-BB0C-457D7DB58905}" dt="2023-11-26T22:19:32.032" v="2435" actId="47"/>
        <pc:sldMkLst>
          <pc:docMk/>
          <pc:sldMk cId="1975522630" sldId="376"/>
        </pc:sldMkLst>
      </pc:sldChg>
      <pc:sldChg chg="del">
        <pc:chgData name="De Cock Jitse" userId="9cc8e242-c866-4cc7-a24e-e9b48782583a" providerId="ADAL" clId="{AC7EE877-0980-4210-BB0C-457D7DB58905}" dt="2023-11-26T22:19:00.738" v="2434" actId="47"/>
        <pc:sldMkLst>
          <pc:docMk/>
          <pc:sldMk cId="2526671498" sldId="377"/>
        </pc:sldMkLst>
      </pc:sldChg>
      <pc:sldChg chg="del">
        <pc:chgData name="De Cock Jitse" userId="9cc8e242-c866-4cc7-a24e-e9b48782583a" providerId="ADAL" clId="{AC7EE877-0980-4210-BB0C-457D7DB58905}" dt="2023-11-26T22:19:00.738" v="2434" actId="47"/>
        <pc:sldMkLst>
          <pc:docMk/>
          <pc:sldMk cId="2591183458" sldId="378"/>
        </pc:sldMkLst>
      </pc:sldChg>
      <pc:sldChg chg="del">
        <pc:chgData name="De Cock Jitse" userId="9cc8e242-c866-4cc7-a24e-e9b48782583a" providerId="ADAL" clId="{AC7EE877-0980-4210-BB0C-457D7DB58905}" dt="2023-11-26T22:19:00.738" v="2434" actId="47"/>
        <pc:sldMkLst>
          <pc:docMk/>
          <pc:sldMk cId="2759632365" sldId="379"/>
        </pc:sldMkLst>
      </pc:sldChg>
      <pc:sldChg chg="del">
        <pc:chgData name="De Cock Jitse" userId="9cc8e242-c866-4cc7-a24e-e9b48782583a" providerId="ADAL" clId="{AC7EE877-0980-4210-BB0C-457D7DB58905}" dt="2023-11-26T22:19:00.738" v="2434" actId="47"/>
        <pc:sldMkLst>
          <pc:docMk/>
          <pc:sldMk cId="1117931140" sldId="380"/>
        </pc:sldMkLst>
      </pc:sldChg>
      <pc:sldChg chg="del">
        <pc:chgData name="De Cock Jitse" userId="9cc8e242-c866-4cc7-a24e-e9b48782583a" providerId="ADAL" clId="{AC7EE877-0980-4210-BB0C-457D7DB58905}" dt="2023-11-26T22:19:00.738" v="2434" actId="47"/>
        <pc:sldMkLst>
          <pc:docMk/>
          <pc:sldMk cId="2593328048" sldId="381"/>
        </pc:sldMkLst>
      </pc:sldChg>
      <pc:sldChg chg="del">
        <pc:chgData name="De Cock Jitse" userId="9cc8e242-c866-4cc7-a24e-e9b48782583a" providerId="ADAL" clId="{AC7EE877-0980-4210-BB0C-457D7DB58905}" dt="2023-11-26T22:19:00.738" v="2434" actId="47"/>
        <pc:sldMkLst>
          <pc:docMk/>
          <pc:sldMk cId="2609767010" sldId="383"/>
        </pc:sldMkLst>
      </pc:sldChg>
      <pc:sldChg chg="addSp delSp modSp mod">
        <pc:chgData name="De Cock Jitse" userId="9cc8e242-c866-4cc7-a24e-e9b48782583a" providerId="ADAL" clId="{AC7EE877-0980-4210-BB0C-457D7DB58905}" dt="2023-11-28T11:57:18.742" v="2797" actId="20577"/>
        <pc:sldMkLst>
          <pc:docMk/>
          <pc:sldMk cId="1147673677" sldId="385"/>
        </pc:sldMkLst>
        <pc:spChg chg="add mod">
          <ac:chgData name="De Cock Jitse" userId="9cc8e242-c866-4cc7-a24e-e9b48782583a" providerId="ADAL" clId="{AC7EE877-0980-4210-BB0C-457D7DB58905}" dt="2023-11-23T21:51:12.161" v="288" actId="1076"/>
          <ac:spMkLst>
            <pc:docMk/>
            <pc:sldMk cId="1147673677" sldId="385"/>
            <ac:spMk id="3" creationId="{C74D06E0-B174-7957-680D-810A5AD4E12F}"/>
          </ac:spMkLst>
        </pc:spChg>
        <pc:spChg chg="add mod">
          <ac:chgData name="De Cock Jitse" userId="9cc8e242-c866-4cc7-a24e-e9b48782583a" providerId="ADAL" clId="{AC7EE877-0980-4210-BB0C-457D7DB58905}" dt="2023-11-27T23:41:36.697" v="2643" actId="20577"/>
          <ac:spMkLst>
            <pc:docMk/>
            <pc:sldMk cId="1147673677" sldId="385"/>
            <ac:spMk id="4" creationId="{E11133F9-3C04-2B77-850C-E30FCB60B25D}"/>
          </ac:spMkLst>
        </pc:spChg>
        <pc:spChg chg="mod">
          <ac:chgData name="De Cock Jitse" userId="9cc8e242-c866-4cc7-a24e-e9b48782583a" providerId="ADAL" clId="{AC7EE877-0980-4210-BB0C-457D7DB58905}" dt="2023-11-23T21:51:12.161" v="288" actId="1076"/>
          <ac:spMkLst>
            <pc:docMk/>
            <pc:sldMk cId="1147673677" sldId="385"/>
            <ac:spMk id="418" creationId="{00000000-0000-0000-0000-000000000000}"/>
          </ac:spMkLst>
        </pc:spChg>
        <pc:spChg chg="del mod">
          <ac:chgData name="De Cock Jitse" userId="9cc8e242-c866-4cc7-a24e-e9b48782583a" providerId="ADAL" clId="{AC7EE877-0980-4210-BB0C-457D7DB58905}" dt="2023-11-23T21:49:44.810" v="160" actId="478"/>
          <ac:spMkLst>
            <pc:docMk/>
            <pc:sldMk cId="1147673677" sldId="385"/>
            <ac:spMk id="420" creationId="{00000000-0000-0000-0000-000000000000}"/>
          </ac:spMkLst>
        </pc:spChg>
        <pc:spChg chg="add del mod">
          <ac:chgData name="De Cock Jitse" userId="9cc8e242-c866-4cc7-a24e-e9b48782583a" providerId="ADAL" clId="{AC7EE877-0980-4210-BB0C-457D7DB58905}" dt="2023-11-28T11:57:04.996" v="2741" actId="20577"/>
          <ac:spMkLst>
            <pc:docMk/>
            <pc:sldMk cId="1147673677" sldId="385"/>
            <ac:spMk id="421" creationId="{00000000-0000-0000-0000-000000000000}"/>
          </ac:spMkLst>
        </pc:spChg>
        <pc:spChg chg="del">
          <ac:chgData name="De Cock Jitse" userId="9cc8e242-c866-4cc7-a24e-e9b48782583a" providerId="ADAL" clId="{AC7EE877-0980-4210-BB0C-457D7DB58905}" dt="2023-11-23T21:49:42.453" v="158" actId="478"/>
          <ac:spMkLst>
            <pc:docMk/>
            <pc:sldMk cId="1147673677" sldId="385"/>
            <ac:spMk id="422" creationId="{00000000-0000-0000-0000-000000000000}"/>
          </ac:spMkLst>
        </pc:spChg>
        <pc:spChg chg="add del mod">
          <ac:chgData name="De Cock Jitse" userId="9cc8e242-c866-4cc7-a24e-e9b48782583a" providerId="ADAL" clId="{AC7EE877-0980-4210-BB0C-457D7DB58905}" dt="2023-11-28T11:57:18.742" v="2797" actId="20577"/>
          <ac:spMkLst>
            <pc:docMk/>
            <pc:sldMk cId="1147673677" sldId="385"/>
            <ac:spMk id="423" creationId="{00000000-0000-0000-0000-000000000000}"/>
          </ac:spMkLst>
        </pc:spChg>
        <pc:spChg chg="mod">
          <ac:chgData name="De Cock Jitse" userId="9cc8e242-c866-4cc7-a24e-e9b48782583a" providerId="ADAL" clId="{AC7EE877-0980-4210-BB0C-457D7DB58905}" dt="2023-11-23T21:51:12.161" v="288" actId="1076"/>
          <ac:spMkLst>
            <pc:docMk/>
            <pc:sldMk cId="1147673677" sldId="385"/>
            <ac:spMk id="424" creationId="{00000000-0000-0000-0000-000000000000}"/>
          </ac:spMkLst>
        </pc:spChg>
        <pc:picChg chg="del mod">
          <ac:chgData name="De Cock Jitse" userId="9cc8e242-c866-4cc7-a24e-e9b48782583a" providerId="ADAL" clId="{AC7EE877-0980-4210-BB0C-457D7DB58905}" dt="2023-11-23T21:50:41.106" v="285" actId="478"/>
          <ac:picMkLst>
            <pc:docMk/>
            <pc:sldMk cId="1147673677" sldId="385"/>
            <ac:picMk id="2" creationId="{446DC215-6112-6214-CC91-7909B93F9D54}"/>
          </ac:picMkLst>
        </pc:picChg>
        <pc:picChg chg="add mod">
          <ac:chgData name="De Cock Jitse" userId="9cc8e242-c866-4cc7-a24e-e9b48782583a" providerId="ADAL" clId="{AC7EE877-0980-4210-BB0C-457D7DB58905}" dt="2023-11-23T21:51:15.994" v="289" actId="1076"/>
          <ac:picMkLst>
            <pc:docMk/>
            <pc:sldMk cId="1147673677" sldId="385"/>
            <ac:picMk id="5" creationId="{26754EF0-EAB9-6951-1678-C1521B5E439D}"/>
          </ac:picMkLst>
        </pc:picChg>
      </pc:sldChg>
      <pc:sldChg chg="addSp delSp modSp mod ord">
        <pc:chgData name="De Cock Jitse" userId="9cc8e242-c866-4cc7-a24e-e9b48782583a" providerId="ADAL" clId="{AC7EE877-0980-4210-BB0C-457D7DB58905}" dt="2023-11-28T11:32:04.118" v="2673" actId="1076"/>
        <pc:sldMkLst>
          <pc:docMk/>
          <pc:sldMk cId="1720839884" sldId="392"/>
        </pc:sldMkLst>
        <pc:spChg chg="mod">
          <ac:chgData name="De Cock Jitse" userId="9cc8e242-c866-4cc7-a24e-e9b48782583a" providerId="ADAL" clId="{AC7EE877-0980-4210-BB0C-457D7DB58905}" dt="2023-11-26T22:09:22.354" v="2343" actId="20577"/>
          <ac:spMkLst>
            <pc:docMk/>
            <pc:sldMk cId="1720839884" sldId="392"/>
            <ac:spMk id="490" creationId="{00000000-0000-0000-0000-000000000000}"/>
          </ac:spMkLst>
        </pc:spChg>
        <pc:spChg chg="del">
          <ac:chgData name="De Cock Jitse" userId="9cc8e242-c866-4cc7-a24e-e9b48782583a" providerId="ADAL" clId="{AC7EE877-0980-4210-BB0C-457D7DB58905}" dt="2023-11-26T20:40:02.584" v="367" actId="478"/>
          <ac:spMkLst>
            <pc:docMk/>
            <pc:sldMk cId="1720839884" sldId="392"/>
            <ac:spMk id="535" creationId="{00000000-0000-0000-0000-000000000000}"/>
          </ac:spMkLst>
        </pc:spChg>
        <pc:spChg chg="del">
          <ac:chgData name="De Cock Jitse" userId="9cc8e242-c866-4cc7-a24e-e9b48782583a" providerId="ADAL" clId="{AC7EE877-0980-4210-BB0C-457D7DB58905}" dt="2023-11-26T20:40:02.584" v="367" actId="478"/>
          <ac:spMkLst>
            <pc:docMk/>
            <pc:sldMk cId="1720839884" sldId="392"/>
            <ac:spMk id="540" creationId="{00000000-0000-0000-0000-000000000000}"/>
          </ac:spMkLst>
        </pc:spChg>
        <pc:spChg chg="del">
          <ac:chgData name="De Cock Jitse" userId="9cc8e242-c866-4cc7-a24e-e9b48782583a" providerId="ADAL" clId="{AC7EE877-0980-4210-BB0C-457D7DB58905}" dt="2023-11-26T20:40:02.584" v="367" actId="478"/>
          <ac:spMkLst>
            <pc:docMk/>
            <pc:sldMk cId="1720839884" sldId="392"/>
            <ac:spMk id="541" creationId="{00000000-0000-0000-0000-000000000000}"/>
          </ac:spMkLst>
        </pc:spChg>
        <pc:spChg chg="del">
          <ac:chgData name="De Cock Jitse" userId="9cc8e242-c866-4cc7-a24e-e9b48782583a" providerId="ADAL" clId="{AC7EE877-0980-4210-BB0C-457D7DB58905}" dt="2023-11-26T20:40:02.584" v="367" actId="478"/>
          <ac:spMkLst>
            <pc:docMk/>
            <pc:sldMk cId="1720839884" sldId="392"/>
            <ac:spMk id="544" creationId="{00000000-0000-0000-0000-000000000000}"/>
          </ac:spMkLst>
        </pc:spChg>
        <pc:grpChg chg="del">
          <ac:chgData name="De Cock Jitse" userId="9cc8e242-c866-4cc7-a24e-e9b48782583a" providerId="ADAL" clId="{AC7EE877-0980-4210-BB0C-457D7DB58905}" dt="2023-11-26T20:40:02.584" v="367" actId="478"/>
          <ac:grpSpMkLst>
            <pc:docMk/>
            <pc:sldMk cId="1720839884" sldId="392"/>
            <ac:grpSpMk id="493" creationId="{00000000-0000-0000-0000-000000000000}"/>
          </ac:grpSpMkLst>
        </pc:grpChg>
        <pc:grpChg chg="del">
          <ac:chgData name="De Cock Jitse" userId="9cc8e242-c866-4cc7-a24e-e9b48782583a" providerId="ADAL" clId="{AC7EE877-0980-4210-BB0C-457D7DB58905}" dt="2023-11-26T20:40:02.584" v="367" actId="478"/>
          <ac:grpSpMkLst>
            <pc:docMk/>
            <pc:sldMk cId="1720839884" sldId="392"/>
            <ac:grpSpMk id="496" creationId="{00000000-0000-0000-0000-000000000000}"/>
          </ac:grpSpMkLst>
        </pc:grpChg>
        <pc:grpChg chg="del">
          <ac:chgData name="De Cock Jitse" userId="9cc8e242-c866-4cc7-a24e-e9b48782583a" providerId="ADAL" clId="{AC7EE877-0980-4210-BB0C-457D7DB58905}" dt="2023-11-26T20:40:02.584" v="367" actId="478"/>
          <ac:grpSpMkLst>
            <pc:docMk/>
            <pc:sldMk cId="1720839884" sldId="392"/>
            <ac:grpSpMk id="499" creationId="{00000000-0000-0000-0000-000000000000}"/>
          </ac:grpSpMkLst>
        </pc:grpChg>
        <pc:grpChg chg="del">
          <ac:chgData name="De Cock Jitse" userId="9cc8e242-c866-4cc7-a24e-e9b48782583a" providerId="ADAL" clId="{AC7EE877-0980-4210-BB0C-457D7DB58905}" dt="2023-11-26T20:40:02.584" v="367" actId="478"/>
          <ac:grpSpMkLst>
            <pc:docMk/>
            <pc:sldMk cId="1720839884" sldId="392"/>
            <ac:grpSpMk id="502" creationId="{00000000-0000-0000-0000-000000000000}"/>
          </ac:grpSpMkLst>
        </pc:grpChg>
        <pc:grpChg chg="del">
          <ac:chgData name="De Cock Jitse" userId="9cc8e242-c866-4cc7-a24e-e9b48782583a" providerId="ADAL" clId="{AC7EE877-0980-4210-BB0C-457D7DB58905}" dt="2023-11-26T20:40:02.584" v="367" actId="478"/>
          <ac:grpSpMkLst>
            <pc:docMk/>
            <pc:sldMk cId="1720839884" sldId="392"/>
            <ac:grpSpMk id="506" creationId="{00000000-0000-0000-0000-000000000000}"/>
          </ac:grpSpMkLst>
        </pc:grpChg>
        <pc:grpChg chg="del">
          <ac:chgData name="De Cock Jitse" userId="9cc8e242-c866-4cc7-a24e-e9b48782583a" providerId="ADAL" clId="{AC7EE877-0980-4210-BB0C-457D7DB58905}" dt="2023-11-26T20:40:02.584" v="367" actId="478"/>
          <ac:grpSpMkLst>
            <pc:docMk/>
            <pc:sldMk cId="1720839884" sldId="392"/>
            <ac:grpSpMk id="509" creationId="{00000000-0000-0000-0000-000000000000}"/>
          </ac:grpSpMkLst>
        </pc:grpChg>
        <pc:grpChg chg="del">
          <ac:chgData name="De Cock Jitse" userId="9cc8e242-c866-4cc7-a24e-e9b48782583a" providerId="ADAL" clId="{AC7EE877-0980-4210-BB0C-457D7DB58905}" dt="2023-11-26T20:40:02.584" v="367" actId="478"/>
          <ac:grpSpMkLst>
            <pc:docMk/>
            <pc:sldMk cId="1720839884" sldId="392"/>
            <ac:grpSpMk id="513" creationId="{00000000-0000-0000-0000-000000000000}"/>
          </ac:grpSpMkLst>
        </pc:grpChg>
        <pc:grpChg chg="del">
          <ac:chgData name="De Cock Jitse" userId="9cc8e242-c866-4cc7-a24e-e9b48782583a" providerId="ADAL" clId="{AC7EE877-0980-4210-BB0C-457D7DB58905}" dt="2023-11-26T20:40:02.584" v="367" actId="478"/>
          <ac:grpSpMkLst>
            <pc:docMk/>
            <pc:sldMk cId="1720839884" sldId="392"/>
            <ac:grpSpMk id="516" creationId="{00000000-0000-0000-0000-000000000000}"/>
          </ac:grpSpMkLst>
        </pc:grpChg>
        <pc:grpChg chg="del">
          <ac:chgData name="De Cock Jitse" userId="9cc8e242-c866-4cc7-a24e-e9b48782583a" providerId="ADAL" clId="{AC7EE877-0980-4210-BB0C-457D7DB58905}" dt="2023-11-26T20:40:02.584" v="367" actId="478"/>
          <ac:grpSpMkLst>
            <pc:docMk/>
            <pc:sldMk cId="1720839884" sldId="392"/>
            <ac:grpSpMk id="519" creationId="{00000000-0000-0000-0000-000000000000}"/>
          </ac:grpSpMkLst>
        </pc:grpChg>
        <pc:grpChg chg="del">
          <ac:chgData name="De Cock Jitse" userId="9cc8e242-c866-4cc7-a24e-e9b48782583a" providerId="ADAL" clId="{AC7EE877-0980-4210-BB0C-457D7DB58905}" dt="2023-11-26T20:40:02.584" v="367" actId="478"/>
          <ac:grpSpMkLst>
            <pc:docMk/>
            <pc:sldMk cId="1720839884" sldId="392"/>
            <ac:grpSpMk id="522" creationId="{00000000-0000-0000-0000-000000000000}"/>
          </ac:grpSpMkLst>
        </pc:grpChg>
        <pc:grpChg chg="del">
          <ac:chgData name="De Cock Jitse" userId="9cc8e242-c866-4cc7-a24e-e9b48782583a" providerId="ADAL" clId="{AC7EE877-0980-4210-BB0C-457D7DB58905}" dt="2023-11-26T20:40:02.584" v="367" actId="478"/>
          <ac:grpSpMkLst>
            <pc:docMk/>
            <pc:sldMk cId="1720839884" sldId="392"/>
            <ac:grpSpMk id="525" creationId="{00000000-0000-0000-0000-000000000000}"/>
          </ac:grpSpMkLst>
        </pc:grpChg>
        <pc:grpChg chg="del">
          <ac:chgData name="De Cock Jitse" userId="9cc8e242-c866-4cc7-a24e-e9b48782583a" providerId="ADAL" clId="{AC7EE877-0980-4210-BB0C-457D7DB58905}" dt="2023-11-26T20:40:02.584" v="367" actId="478"/>
          <ac:grpSpMkLst>
            <pc:docMk/>
            <pc:sldMk cId="1720839884" sldId="392"/>
            <ac:grpSpMk id="528" creationId="{00000000-0000-0000-0000-000000000000}"/>
          </ac:grpSpMkLst>
        </pc:grpChg>
        <pc:picChg chg="add mod">
          <ac:chgData name="De Cock Jitse" userId="9cc8e242-c866-4cc7-a24e-e9b48782583a" providerId="ADAL" clId="{AC7EE877-0980-4210-BB0C-457D7DB58905}" dt="2023-11-28T11:32:04.118" v="2673" actId="1076"/>
          <ac:picMkLst>
            <pc:docMk/>
            <pc:sldMk cId="1720839884" sldId="392"/>
            <ac:picMk id="3" creationId="{4207DDF2-A353-6212-4CA8-7D3E3A9B173B}"/>
          </ac:picMkLst>
        </pc:picChg>
        <pc:cxnChg chg="del mod">
          <ac:chgData name="De Cock Jitse" userId="9cc8e242-c866-4cc7-a24e-e9b48782583a" providerId="ADAL" clId="{AC7EE877-0980-4210-BB0C-457D7DB58905}" dt="2023-11-26T20:40:02.584" v="367" actId="478"/>
          <ac:cxnSpMkLst>
            <pc:docMk/>
            <pc:sldMk cId="1720839884" sldId="392"/>
            <ac:cxnSpMk id="491"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05"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12"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31"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32"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33"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34"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36"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37"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38"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39"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42"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43"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45"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46"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47"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48"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49"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50"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51"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52"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53" creationId="{00000000-0000-0000-0000-000000000000}"/>
          </ac:cxnSpMkLst>
        </pc:cxnChg>
        <pc:cxnChg chg="del">
          <ac:chgData name="De Cock Jitse" userId="9cc8e242-c866-4cc7-a24e-e9b48782583a" providerId="ADAL" clId="{AC7EE877-0980-4210-BB0C-457D7DB58905}" dt="2023-11-26T20:40:02.584" v="367" actId="478"/>
          <ac:cxnSpMkLst>
            <pc:docMk/>
            <pc:sldMk cId="1720839884" sldId="392"/>
            <ac:cxnSpMk id="554" creationId="{00000000-0000-0000-0000-000000000000}"/>
          </ac:cxnSpMkLst>
        </pc:cxnChg>
        <pc:cxnChg chg="del mod">
          <ac:chgData name="De Cock Jitse" userId="9cc8e242-c866-4cc7-a24e-e9b48782583a" providerId="ADAL" clId="{AC7EE877-0980-4210-BB0C-457D7DB58905}" dt="2023-11-26T20:40:02.584" v="367" actId="478"/>
          <ac:cxnSpMkLst>
            <pc:docMk/>
            <pc:sldMk cId="1720839884" sldId="392"/>
            <ac:cxnSpMk id="555" creationId="{00000000-0000-0000-0000-000000000000}"/>
          </ac:cxnSpMkLst>
        </pc:cxnChg>
      </pc:sldChg>
      <pc:sldChg chg="ord">
        <pc:chgData name="De Cock Jitse" userId="9cc8e242-c866-4cc7-a24e-e9b48782583a" providerId="ADAL" clId="{AC7EE877-0980-4210-BB0C-457D7DB58905}" dt="2023-11-23T21:52:06.305" v="293"/>
        <pc:sldMkLst>
          <pc:docMk/>
          <pc:sldMk cId="1434472204" sldId="394"/>
        </pc:sldMkLst>
      </pc:sldChg>
      <pc:sldChg chg="del">
        <pc:chgData name="De Cock Jitse" userId="9cc8e242-c866-4cc7-a24e-e9b48782583a" providerId="ADAL" clId="{AC7EE877-0980-4210-BB0C-457D7DB58905}" dt="2023-11-23T21:52:15.693" v="294" actId="2696"/>
        <pc:sldMkLst>
          <pc:docMk/>
          <pc:sldMk cId="2229956629" sldId="395"/>
        </pc:sldMkLst>
      </pc:sldChg>
      <pc:sldChg chg="del">
        <pc:chgData name="De Cock Jitse" userId="9cc8e242-c866-4cc7-a24e-e9b48782583a" providerId="ADAL" clId="{AC7EE877-0980-4210-BB0C-457D7DB58905}" dt="2023-11-23T21:52:15.693" v="294" actId="2696"/>
        <pc:sldMkLst>
          <pc:docMk/>
          <pc:sldMk cId="545748074" sldId="396"/>
        </pc:sldMkLst>
      </pc:sldChg>
      <pc:sldChg chg="del">
        <pc:chgData name="De Cock Jitse" userId="9cc8e242-c866-4cc7-a24e-e9b48782583a" providerId="ADAL" clId="{AC7EE877-0980-4210-BB0C-457D7DB58905}" dt="2023-11-23T21:52:15.693" v="294" actId="2696"/>
        <pc:sldMkLst>
          <pc:docMk/>
          <pc:sldMk cId="662078364" sldId="397"/>
        </pc:sldMkLst>
      </pc:sldChg>
      <pc:sldChg chg="del">
        <pc:chgData name="De Cock Jitse" userId="9cc8e242-c866-4cc7-a24e-e9b48782583a" providerId="ADAL" clId="{AC7EE877-0980-4210-BB0C-457D7DB58905}" dt="2023-11-23T21:52:15.693" v="294" actId="2696"/>
        <pc:sldMkLst>
          <pc:docMk/>
          <pc:sldMk cId="737273962" sldId="398"/>
        </pc:sldMkLst>
      </pc:sldChg>
      <pc:sldChg chg="del">
        <pc:chgData name="De Cock Jitse" userId="9cc8e242-c866-4cc7-a24e-e9b48782583a" providerId="ADAL" clId="{AC7EE877-0980-4210-BB0C-457D7DB58905}" dt="2023-11-23T21:52:15.693" v="294" actId="2696"/>
        <pc:sldMkLst>
          <pc:docMk/>
          <pc:sldMk cId="595590379" sldId="399"/>
        </pc:sldMkLst>
      </pc:sldChg>
      <pc:sldChg chg="del mod modShow">
        <pc:chgData name="De Cock Jitse" userId="9cc8e242-c866-4cc7-a24e-e9b48782583a" providerId="ADAL" clId="{AC7EE877-0980-4210-BB0C-457D7DB58905}" dt="2023-11-27T22:49:40.503" v="2478" actId="47"/>
        <pc:sldMkLst>
          <pc:docMk/>
          <pc:sldMk cId="2040398373" sldId="400"/>
        </pc:sldMkLst>
      </pc:sldChg>
      <pc:sldChg chg="del mod modShow">
        <pc:chgData name="De Cock Jitse" userId="9cc8e242-c866-4cc7-a24e-e9b48782583a" providerId="ADAL" clId="{AC7EE877-0980-4210-BB0C-457D7DB58905}" dt="2023-11-27T22:49:40.503" v="2478" actId="47"/>
        <pc:sldMkLst>
          <pc:docMk/>
          <pc:sldMk cId="3896294457" sldId="401"/>
        </pc:sldMkLst>
      </pc:sldChg>
      <pc:sldChg chg="del mod modShow">
        <pc:chgData name="De Cock Jitse" userId="9cc8e242-c866-4cc7-a24e-e9b48782583a" providerId="ADAL" clId="{AC7EE877-0980-4210-BB0C-457D7DB58905}" dt="2023-11-27T22:49:40.503" v="2478" actId="47"/>
        <pc:sldMkLst>
          <pc:docMk/>
          <pc:sldMk cId="1781150121" sldId="402"/>
        </pc:sldMkLst>
      </pc:sldChg>
      <pc:sldChg chg="del mod modShow">
        <pc:chgData name="De Cock Jitse" userId="9cc8e242-c866-4cc7-a24e-e9b48782583a" providerId="ADAL" clId="{AC7EE877-0980-4210-BB0C-457D7DB58905}" dt="2023-11-27T22:49:40.503" v="2478" actId="47"/>
        <pc:sldMkLst>
          <pc:docMk/>
          <pc:sldMk cId="2107064627" sldId="403"/>
        </pc:sldMkLst>
      </pc:sldChg>
      <pc:sldChg chg="del mod modShow">
        <pc:chgData name="De Cock Jitse" userId="9cc8e242-c866-4cc7-a24e-e9b48782583a" providerId="ADAL" clId="{AC7EE877-0980-4210-BB0C-457D7DB58905}" dt="2023-11-27T22:49:40.503" v="2478" actId="47"/>
        <pc:sldMkLst>
          <pc:docMk/>
          <pc:sldMk cId="3565421029" sldId="404"/>
        </pc:sldMkLst>
      </pc:sldChg>
      <pc:sldChg chg="del mod modShow">
        <pc:chgData name="De Cock Jitse" userId="9cc8e242-c866-4cc7-a24e-e9b48782583a" providerId="ADAL" clId="{AC7EE877-0980-4210-BB0C-457D7DB58905}" dt="2023-11-27T22:49:40.503" v="2478" actId="47"/>
        <pc:sldMkLst>
          <pc:docMk/>
          <pc:sldMk cId="2545524020" sldId="405"/>
        </pc:sldMkLst>
      </pc:sldChg>
      <pc:sldChg chg="del mod modShow">
        <pc:chgData name="De Cock Jitse" userId="9cc8e242-c866-4cc7-a24e-e9b48782583a" providerId="ADAL" clId="{AC7EE877-0980-4210-BB0C-457D7DB58905}" dt="2023-11-27T22:49:40.503" v="2478" actId="47"/>
        <pc:sldMkLst>
          <pc:docMk/>
          <pc:sldMk cId="3344774536" sldId="406"/>
        </pc:sldMkLst>
      </pc:sldChg>
      <pc:sldChg chg="del mod modShow">
        <pc:chgData name="De Cock Jitse" userId="9cc8e242-c866-4cc7-a24e-e9b48782583a" providerId="ADAL" clId="{AC7EE877-0980-4210-BB0C-457D7DB58905}" dt="2023-11-27T22:49:40.503" v="2478" actId="47"/>
        <pc:sldMkLst>
          <pc:docMk/>
          <pc:sldMk cId="348807814" sldId="407"/>
        </pc:sldMkLst>
      </pc:sldChg>
      <pc:sldChg chg="del mod modShow">
        <pc:chgData name="De Cock Jitse" userId="9cc8e242-c866-4cc7-a24e-e9b48782583a" providerId="ADAL" clId="{AC7EE877-0980-4210-BB0C-457D7DB58905}" dt="2023-11-27T22:49:40.503" v="2478" actId="47"/>
        <pc:sldMkLst>
          <pc:docMk/>
          <pc:sldMk cId="1611760423" sldId="408"/>
        </pc:sldMkLst>
      </pc:sldChg>
      <pc:sldChg chg="del mod modShow">
        <pc:chgData name="De Cock Jitse" userId="9cc8e242-c866-4cc7-a24e-e9b48782583a" providerId="ADAL" clId="{AC7EE877-0980-4210-BB0C-457D7DB58905}" dt="2023-11-27T22:49:40.503" v="2478" actId="47"/>
        <pc:sldMkLst>
          <pc:docMk/>
          <pc:sldMk cId="1296944392" sldId="409"/>
        </pc:sldMkLst>
      </pc:sldChg>
      <pc:sldChg chg="del mod modShow">
        <pc:chgData name="De Cock Jitse" userId="9cc8e242-c866-4cc7-a24e-e9b48782583a" providerId="ADAL" clId="{AC7EE877-0980-4210-BB0C-457D7DB58905}" dt="2023-11-27T22:49:40.503" v="2478" actId="47"/>
        <pc:sldMkLst>
          <pc:docMk/>
          <pc:sldMk cId="658637402" sldId="410"/>
        </pc:sldMkLst>
      </pc:sldChg>
      <pc:sldChg chg="del mod modShow">
        <pc:chgData name="De Cock Jitse" userId="9cc8e242-c866-4cc7-a24e-e9b48782583a" providerId="ADAL" clId="{AC7EE877-0980-4210-BB0C-457D7DB58905}" dt="2023-11-27T22:49:40.503" v="2478" actId="47"/>
        <pc:sldMkLst>
          <pc:docMk/>
          <pc:sldMk cId="3838813322" sldId="411"/>
        </pc:sldMkLst>
      </pc:sldChg>
      <pc:sldChg chg="del mod modShow">
        <pc:chgData name="De Cock Jitse" userId="9cc8e242-c866-4cc7-a24e-e9b48782583a" providerId="ADAL" clId="{AC7EE877-0980-4210-BB0C-457D7DB58905}" dt="2023-11-27T22:49:40.503" v="2478" actId="47"/>
        <pc:sldMkLst>
          <pc:docMk/>
          <pc:sldMk cId="1764869319" sldId="412"/>
        </pc:sldMkLst>
      </pc:sldChg>
      <pc:sldChg chg="del mod modShow">
        <pc:chgData name="De Cock Jitse" userId="9cc8e242-c866-4cc7-a24e-e9b48782583a" providerId="ADAL" clId="{AC7EE877-0980-4210-BB0C-457D7DB58905}" dt="2023-11-27T22:49:40.503" v="2478" actId="47"/>
        <pc:sldMkLst>
          <pc:docMk/>
          <pc:sldMk cId="306033998" sldId="413"/>
        </pc:sldMkLst>
      </pc:sldChg>
      <pc:sldChg chg="del">
        <pc:chgData name="De Cock Jitse" userId="9cc8e242-c866-4cc7-a24e-e9b48782583a" providerId="ADAL" clId="{AC7EE877-0980-4210-BB0C-457D7DB58905}" dt="2023-11-24T15:41:40.740" v="329" actId="47"/>
        <pc:sldMkLst>
          <pc:docMk/>
          <pc:sldMk cId="1321498407" sldId="414"/>
        </pc:sldMkLst>
      </pc:sldChg>
      <pc:sldChg chg="addSp delSp modSp mod">
        <pc:chgData name="De Cock Jitse" userId="9cc8e242-c866-4cc7-a24e-e9b48782583a" providerId="ADAL" clId="{AC7EE877-0980-4210-BB0C-457D7DB58905}" dt="2023-11-26T21:05:14.558" v="1054" actId="2710"/>
        <pc:sldMkLst>
          <pc:docMk/>
          <pc:sldMk cId="3184907527" sldId="416"/>
        </pc:sldMkLst>
        <pc:spChg chg="mod">
          <ac:chgData name="De Cock Jitse" userId="9cc8e242-c866-4cc7-a24e-e9b48782583a" providerId="ADAL" clId="{AC7EE877-0980-4210-BB0C-457D7DB58905}" dt="2023-11-26T21:05:14.558" v="1054" actId="2710"/>
          <ac:spMkLst>
            <pc:docMk/>
            <pc:sldMk cId="3184907527" sldId="416"/>
            <ac:spMk id="3" creationId="{30E738E4-57C8-D0E2-D2F4-1F5534EFA6C1}"/>
          </ac:spMkLst>
        </pc:spChg>
        <pc:spChg chg="add del mod">
          <ac:chgData name="De Cock Jitse" userId="9cc8e242-c866-4cc7-a24e-e9b48782583a" providerId="ADAL" clId="{AC7EE877-0980-4210-BB0C-457D7DB58905}" dt="2023-11-26T20:44:52.287" v="383" actId="478"/>
          <ac:spMkLst>
            <pc:docMk/>
            <pc:sldMk cId="3184907527" sldId="416"/>
            <ac:spMk id="4" creationId="{76727CD3-5F59-F7AF-CBC8-0D5C30524CE9}"/>
          </ac:spMkLst>
        </pc:spChg>
        <pc:spChg chg="del mod">
          <ac:chgData name="De Cock Jitse" userId="9cc8e242-c866-4cc7-a24e-e9b48782583a" providerId="ADAL" clId="{AC7EE877-0980-4210-BB0C-457D7DB58905}" dt="2023-11-26T21:05:01.081" v="1050" actId="478"/>
          <ac:spMkLst>
            <pc:docMk/>
            <pc:sldMk cId="3184907527" sldId="416"/>
            <ac:spMk id="1016" creationId="{00000000-0000-0000-0000-000000000000}"/>
          </ac:spMkLst>
        </pc:spChg>
        <pc:spChg chg="mod">
          <ac:chgData name="De Cock Jitse" userId="9cc8e242-c866-4cc7-a24e-e9b48782583a" providerId="ADAL" clId="{AC7EE877-0980-4210-BB0C-457D7DB58905}" dt="2023-11-23T08:52:39.145" v="18" actId="20577"/>
          <ac:spMkLst>
            <pc:docMk/>
            <pc:sldMk cId="3184907527" sldId="416"/>
            <ac:spMk id="1019" creationId="{00000000-0000-0000-0000-000000000000}"/>
          </ac:spMkLst>
        </pc:spChg>
        <pc:grpChg chg="del">
          <ac:chgData name="De Cock Jitse" userId="9cc8e242-c866-4cc7-a24e-e9b48782583a" providerId="ADAL" clId="{AC7EE877-0980-4210-BB0C-457D7DB58905}" dt="2023-11-23T08:52:58.881" v="30" actId="478"/>
          <ac:grpSpMkLst>
            <pc:docMk/>
            <pc:sldMk cId="3184907527" sldId="416"/>
            <ac:grpSpMk id="2" creationId="{D4F301FB-5B15-B7B9-8171-47134307CB27}"/>
          </ac:grpSpMkLst>
        </pc:grpChg>
        <pc:grpChg chg="del">
          <ac:chgData name="De Cock Jitse" userId="9cc8e242-c866-4cc7-a24e-e9b48782583a" providerId="ADAL" clId="{AC7EE877-0980-4210-BB0C-457D7DB58905}" dt="2023-11-23T08:52:29.671" v="1" actId="478"/>
          <ac:grpSpMkLst>
            <pc:docMk/>
            <pc:sldMk cId="3184907527" sldId="416"/>
            <ac:grpSpMk id="4" creationId="{EF166725-4D33-0271-820C-2620C481211D}"/>
          </ac:grpSpMkLst>
        </pc:grpChg>
        <pc:grpChg chg="del">
          <ac:chgData name="De Cock Jitse" userId="9cc8e242-c866-4cc7-a24e-e9b48782583a" providerId="ADAL" clId="{AC7EE877-0980-4210-BB0C-457D7DB58905}" dt="2023-11-23T08:52:29.671" v="1" actId="478"/>
          <ac:grpSpMkLst>
            <pc:docMk/>
            <pc:sldMk cId="3184907527" sldId="416"/>
            <ac:grpSpMk id="5" creationId="{633357B0-0260-F489-5DD5-D8F2C0AA1B35}"/>
          </ac:grpSpMkLst>
        </pc:grpChg>
        <pc:grpChg chg="del">
          <ac:chgData name="De Cock Jitse" userId="9cc8e242-c866-4cc7-a24e-e9b48782583a" providerId="ADAL" clId="{AC7EE877-0980-4210-BB0C-457D7DB58905}" dt="2023-11-23T08:52:29.671" v="1" actId="478"/>
          <ac:grpSpMkLst>
            <pc:docMk/>
            <pc:sldMk cId="3184907527" sldId="416"/>
            <ac:grpSpMk id="7" creationId="{1BF6BC90-F6ED-A0ED-8786-02F867F2B6E9}"/>
          </ac:grpSpMkLst>
        </pc:grpChg>
        <pc:grpChg chg="del">
          <ac:chgData name="De Cock Jitse" userId="9cc8e242-c866-4cc7-a24e-e9b48782583a" providerId="ADAL" clId="{AC7EE877-0980-4210-BB0C-457D7DB58905}" dt="2023-11-23T08:52:29.671" v="1" actId="478"/>
          <ac:grpSpMkLst>
            <pc:docMk/>
            <pc:sldMk cId="3184907527" sldId="416"/>
            <ac:grpSpMk id="18" creationId="{AFDA9B2F-0CD8-1E45-05E0-433E11B84699}"/>
          </ac:grpSpMkLst>
        </pc:grpChg>
        <pc:grpChg chg="del">
          <ac:chgData name="De Cock Jitse" userId="9cc8e242-c866-4cc7-a24e-e9b48782583a" providerId="ADAL" clId="{AC7EE877-0980-4210-BB0C-457D7DB58905}" dt="2023-11-23T08:52:49.495" v="19" actId="478"/>
          <ac:grpSpMkLst>
            <pc:docMk/>
            <pc:sldMk cId="3184907527" sldId="416"/>
            <ac:grpSpMk id="21" creationId="{A6A9EE93-BC21-D30A-279F-FD45B7CC1A0B}"/>
          </ac:grpSpMkLst>
        </pc:grpChg>
        <pc:grpChg chg="del">
          <ac:chgData name="De Cock Jitse" userId="9cc8e242-c866-4cc7-a24e-e9b48782583a" providerId="ADAL" clId="{AC7EE877-0980-4210-BB0C-457D7DB58905}" dt="2023-11-23T08:52:50.238" v="20" actId="478"/>
          <ac:grpSpMkLst>
            <pc:docMk/>
            <pc:sldMk cId="3184907527" sldId="416"/>
            <ac:grpSpMk id="25" creationId="{ABAFE8DD-517A-4442-BFBD-891E66906566}"/>
          </ac:grpSpMkLst>
        </pc:grpChg>
        <pc:grpChg chg="del">
          <ac:chgData name="De Cock Jitse" userId="9cc8e242-c866-4cc7-a24e-e9b48782583a" providerId="ADAL" clId="{AC7EE877-0980-4210-BB0C-457D7DB58905}" dt="2023-11-23T08:52:58.881" v="30" actId="478"/>
          <ac:grpSpMkLst>
            <pc:docMk/>
            <pc:sldMk cId="3184907527" sldId="416"/>
            <ac:grpSpMk id="35" creationId="{80F9F129-CC5B-98BD-1CC1-B4A68E88DF1D}"/>
          </ac:grpSpMkLst>
        </pc:grpChg>
        <pc:grpChg chg="del">
          <ac:chgData name="De Cock Jitse" userId="9cc8e242-c866-4cc7-a24e-e9b48782583a" providerId="ADAL" clId="{AC7EE877-0980-4210-BB0C-457D7DB58905}" dt="2023-11-23T08:52:58.881" v="30" actId="478"/>
          <ac:grpSpMkLst>
            <pc:docMk/>
            <pc:sldMk cId="3184907527" sldId="416"/>
            <ac:grpSpMk id="38" creationId="{AFC112C8-ECA5-CF75-6C9C-8F0E6F529C47}"/>
          </ac:grpSpMkLst>
        </pc:grpChg>
        <pc:grpChg chg="del">
          <ac:chgData name="De Cock Jitse" userId="9cc8e242-c866-4cc7-a24e-e9b48782583a" providerId="ADAL" clId="{AC7EE877-0980-4210-BB0C-457D7DB58905}" dt="2023-11-23T08:52:58.881" v="30" actId="478"/>
          <ac:grpSpMkLst>
            <pc:docMk/>
            <pc:sldMk cId="3184907527" sldId="416"/>
            <ac:grpSpMk id="41" creationId="{5BEC2B47-FAEE-A4A4-79DD-4D1A6944E7C1}"/>
          </ac:grpSpMkLst>
        </pc:grpChg>
        <pc:grpChg chg="del">
          <ac:chgData name="De Cock Jitse" userId="9cc8e242-c866-4cc7-a24e-e9b48782583a" providerId="ADAL" clId="{AC7EE877-0980-4210-BB0C-457D7DB58905}" dt="2023-11-23T08:52:58.881" v="30" actId="478"/>
          <ac:grpSpMkLst>
            <pc:docMk/>
            <pc:sldMk cId="3184907527" sldId="416"/>
            <ac:grpSpMk id="44" creationId="{EE09A048-A3CE-B1AE-E8F7-28E768A0D430}"/>
          </ac:grpSpMkLst>
        </pc:grpChg>
        <pc:grpChg chg="del">
          <ac:chgData name="De Cock Jitse" userId="9cc8e242-c866-4cc7-a24e-e9b48782583a" providerId="ADAL" clId="{AC7EE877-0980-4210-BB0C-457D7DB58905}" dt="2023-11-23T08:52:58.881" v="30" actId="478"/>
          <ac:grpSpMkLst>
            <pc:docMk/>
            <pc:sldMk cId="3184907527" sldId="416"/>
            <ac:grpSpMk id="47" creationId="{763491D2-25B1-27FA-478B-CB67C9A7EC62}"/>
          </ac:grpSpMkLst>
        </pc:grpChg>
        <pc:grpChg chg="del">
          <ac:chgData name="De Cock Jitse" userId="9cc8e242-c866-4cc7-a24e-e9b48782583a" providerId="ADAL" clId="{AC7EE877-0980-4210-BB0C-457D7DB58905}" dt="2023-11-23T08:52:50.713" v="21" actId="478"/>
          <ac:grpSpMkLst>
            <pc:docMk/>
            <pc:sldMk cId="3184907527" sldId="416"/>
            <ac:grpSpMk id="55" creationId="{9899E6A4-2BE7-1CFE-99B0-A563367DF661}"/>
          </ac:grpSpMkLst>
        </pc:grpChg>
        <pc:grpChg chg="del">
          <ac:chgData name="De Cock Jitse" userId="9cc8e242-c866-4cc7-a24e-e9b48782583a" providerId="ADAL" clId="{AC7EE877-0980-4210-BB0C-457D7DB58905}" dt="2023-11-23T08:52:51.115" v="22" actId="478"/>
          <ac:grpSpMkLst>
            <pc:docMk/>
            <pc:sldMk cId="3184907527" sldId="416"/>
            <ac:grpSpMk id="58" creationId="{A268DACA-2C9B-70C6-B8F8-A3297EABD557}"/>
          </ac:grpSpMkLst>
        </pc:grpChg>
        <pc:grpChg chg="del">
          <ac:chgData name="De Cock Jitse" userId="9cc8e242-c866-4cc7-a24e-e9b48782583a" providerId="ADAL" clId="{AC7EE877-0980-4210-BB0C-457D7DB58905}" dt="2023-11-23T08:52:52.623" v="25" actId="478"/>
          <ac:grpSpMkLst>
            <pc:docMk/>
            <pc:sldMk cId="3184907527" sldId="416"/>
            <ac:grpSpMk id="61" creationId="{DE1DD8A3-66B3-13B0-9B85-4487B706082A}"/>
          </ac:grpSpMkLst>
        </pc:grpChg>
        <pc:grpChg chg="del">
          <ac:chgData name="De Cock Jitse" userId="9cc8e242-c866-4cc7-a24e-e9b48782583a" providerId="ADAL" clId="{AC7EE877-0980-4210-BB0C-457D7DB58905}" dt="2023-11-23T08:52:53.275" v="26" actId="478"/>
          <ac:grpSpMkLst>
            <pc:docMk/>
            <pc:sldMk cId="3184907527" sldId="416"/>
            <ac:grpSpMk id="960" creationId="{85F177B9-0D81-9BC7-1D74-D4A7106B38B9}"/>
          </ac:grpSpMkLst>
        </pc:grpChg>
        <pc:grpChg chg="del">
          <ac:chgData name="De Cock Jitse" userId="9cc8e242-c866-4cc7-a24e-e9b48782583a" providerId="ADAL" clId="{AC7EE877-0980-4210-BB0C-457D7DB58905}" dt="2023-11-23T08:52:58.881" v="30" actId="478"/>
          <ac:grpSpMkLst>
            <pc:docMk/>
            <pc:sldMk cId="3184907527" sldId="416"/>
            <ac:grpSpMk id="963" creationId="{66898036-CAEA-D36D-BF08-0CB4B6E21F6D}"/>
          </ac:grpSpMkLst>
        </pc:grpChg>
        <pc:grpChg chg="del">
          <ac:chgData name="De Cock Jitse" userId="9cc8e242-c866-4cc7-a24e-e9b48782583a" providerId="ADAL" clId="{AC7EE877-0980-4210-BB0C-457D7DB58905}" dt="2023-11-23T08:52:58.881" v="30" actId="478"/>
          <ac:grpSpMkLst>
            <pc:docMk/>
            <pc:sldMk cId="3184907527" sldId="416"/>
            <ac:grpSpMk id="966" creationId="{5BEF075A-5AE7-B92F-ED4C-5A743022492C}"/>
          </ac:grpSpMkLst>
        </pc:grpChg>
        <pc:grpChg chg="del">
          <ac:chgData name="De Cock Jitse" userId="9cc8e242-c866-4cc7-a24e-e9b48782583a" providerId="ADAL" clId="{AC7EE877-0980-4210-BB0C-457D7DB58905}" dt="2023-11-23T08:52:58.881" v="30" actId="478"/>
          <ac:grpSpMkLst>
            <pc:docMk/>
            <pc:sldMk cId="3184907527" sldId="416"/>
            <ac:grpSpMk id="969" creationId="{BCE1B817-47CD-1856-AA22-F346A07696EB}"/>
          </ac:grpSpMkLst>
        </pc:grpChg>
        <pc:grpChg chg="del">
          <ac:chgData name="De Cock Jitse" userId="9cc8e242-c866-4cc7-a24e-e9b48782583a" providerId="ADAL" clId="{AC7EE877-0980-4210-BB0C-457D7DB58905}" dt="2023-11-23T08:52:58.881" v="30" actId="478"/>
          <ac:grpSpMkLst>
            <pc:docMk/>
            <pc:sldMk cId="3184907527" sldId="416"/>
            <ac:grpSpMk id="972" creationId="{12C28320-9AF3-9A07-124B-D74757764D88}"/>
          </ac:grpSpMkLst>
        </pc:grpChg>
        <pc:grpChg chg="del">
          <ac:chgData name="De Cock Jitse" userId="9cc8e242-c866-4cc7-a24e-e9b48782583a" providerId="ADAL" clId="{AC7EE877-0980-4210-BB0C-457D7DB58905}" dt="2023-11-23T08:52:58.881" v="30" actId="478"/>
          <ac:grpSpMkLst>
            <pc:docMk/>
            <pc:sldMk cId="3184907527" sldId="416"/>
            <ac:grpSpMk id="975" creationId="{BA24150A-32E3-468F-B5D5-15BC5835B160}"/>
          </ac:grpSpMkLst>
        </pc:grpChg>
        <pc:grpChg chg="del">
          <ac:chgData name="De Cock Jitse" userId="9cc8e242-c866-4cc7-a24e-e9b48782583a" providerId="ADAL" clId="{AC7EE877-0980-4210-BB0C-457D7DB58905}" dt="2023-11-23T08:52:58.881" v="30" actId="478"/>
          <ac:grpSpMkLst>
            <pc:docMk/>
            <pc:sldMk cId="3184907527" sldId="416"/>
            <ac:grpSpMk id="978" creationId="{72301208-1150-C112-E0BD-7C13C2F26B59}"/>
          </ac:grpSpMkLst>
        </pc:grpChg>
        <pc:grpChg chg="del">
          <ac:chgData name="De Cock Jitse" userId="9cc8e242-c866-4cc7-a24e-e9b48782583a" providerId="ADAL" clId="{AC7EE877-0980-4210-BB0C-457D7DB58905}" dt="2023-11-23T08:52:58.881" v="30" actId="478"/>
          <ac:grpSpMkLst>
            <pc:docMk/>
            <pc:sldMk cId="3184907527" sldId="416"/>
            <ac:grpSpMk id="981" creationId="{8A029BDF-CB44-74C9-6752-3AA932CA23B4}"/>
          </ac:grpSpMkLst>
        </pc:grpChg>
        <pc:grpChg chg="del">
          <ac:chgData name="De Cock Jitse" userId="9cc8e242-c866-4cc7-a24e-e9b48782583a" providerId="ADAL" clId="{AC7EE877-0980-4210-BB0C-457D7DB58905}" dt="2023-11-23T08:52:58.881" v="30" actId="478"/>
          <ac:grpSpMkLst>
            <pc:docMk/>
            <pc:sldMk cId="3184907527" sldId="416"/>
            <ac:grpSpMk id="984" creationId="{34CFD4BF-C430-B073-D3E0-A2E3D4744E38}"/>
          </ac:grpSpMkLst>
        </pc:grpChg>
        <pc:grpChg chg="del">
          <ac:chgData name="De Cock Jitse" userId="9cc8e242-c866-4cc7-a24e-e9b48782583a" providerId="ADAL" clId="{AC7EE877-0980-4210-BB0C-457D7DB58905}" dt="2023-11-23T08:52:58.881" v="30" actId="478"/>
          <ac:grpSpMkLst>
            <pc:docMk/>
            <pc:sldMk cId="3184907527" sldId="416"/>
            <ac:grpSpMk id="987" creationId="{B8D4A4AE-3893-6DAA-030F-ED9CDCC252C1}"/>
          </ac:grpSpMkLst>
        </pc:grpChg>
        <pc:grpChg chg="del">
          <ac:chgData name="De Cock Jitse" userId="9cc8e242-c866-4cc7-a24e-e9b48782583a" providerId="ADAL" clId="{AC7EE877-0980-4210-BB0C-457D7DB58905}" dt="2023-11-23T08:52:58.881" v="30" actId="478"/>
          <ac:grpSpMkLst>
            <pc:docMk/>
            <pc:sldMk cId="3184907527" sldId="416"/>
            <ac:grpSpMk id="990" creationId="{414B65C3-6A02-DECF-A967-308AE1933DED}"/>
          </ac:grpSpMkLst>
        </pc:grpChg>
        <pc:grpChg chg="del">
          <ac:chgData name="De Cock Jitse" userId="9cc8e242-c866-4cc7-a24e-e9b48782583a" providerId="ADAL" clId="{AC7EE877-0980-4210-BB0C-457D7DB58905}" dt="2023-11-23T08:52:29.671" v="1" actId="478"/>
          <ac:grpSpMkLst>
            <pc:docMk/>
            <pc:sldMk cId="3184907527" sldId="416"/>
            <ac:grpSpMk id="1149" creationId="{00000000-0000-0000-0000-000000000000}"/>
          </ac:grpSpMkLst>
        </pc:grpChg>
        <pc:picChg chg="mod">
          <ac:chgData name="De Cock Jitse" userId="9cc8e242-c866-4cc7-a24e-e9b48782583a" providerId="ADAL" clId="{AC7EE877-0980-4210-BB0C-457D7DB58905}" dt="2023-11-26T21:05:05.859" v="1052" actId="1076"/>
          <ac:picMkLst>
            <pc:docMk/>
            <pc:sldMk cId="3184907527" sldId="416"/>
            <ac:picMk id="13" creationId="{C1D9CC22-DD9D-856D-2842-C6C48B8DAFE1}"/>
          </ac:picMkLst>
        </pc:picChg>
        <pc:cxnChg chg="del mod">
          <ac:chgData name="De Cock Jitse" userId="9cc8e242-c866-4cc7-a24e-e9b48782583a" providerId="ADAL" clId="{AC7EE877-0980-4210-BB0C-457D7DB58905}" dt="2023-11-23T08:52:31.921" v="2" actId="478"/>
          <ac:cxnSpMkLst>
            <pc:docMk/>
            <pc:sldMk cId="3184907527" sldId="416"/>
            <ac:cxnSpMk id="14" creationId="{33AEE37F-57C7-5956-9B30-ABE8197F80D7}"/>
          </ac:cxnSpMkLst>
        </pc:cxnChg>
        <pc:cxnChg chg="del">
          <ac:chgData name="De Cock Jitse" userId="9cc8e242-c866-4cc7-a24e-e9b48782583a" providerId="ADAL" clId="{AC7EE877-0980-4210-BB0C-457D7DB58905}" dt="2023-11-23T08:52:35.679" v="7" actId="478"/>
          <ac:cxnSpMkLst>
            <pc:docMk/>
            <pc:sldMk cId="3184907527" sldId="416"/>
            <ac:cxnSpMk id="15" creationId="{A27CCBC7-08FF-5ACF-8F23-7F97E85C5E4A}"/>
          </ac:cxnSpMkLst>
        </pc:cxnChg>
        <pc:cxnChg chg="del">
          <ac:chgData name="De Cock Jitse" userId="9cc8e242-c866-4cc7-a24e-e9b48782583a" providerId="ADAL" clId="{AC7EE877-0980-4210-BB0C-457D7DB58905}" dt="2023-11-23T08:52:33.428" v="4" actId="478"/>
          <ac:cxnSpMkLst>
            <pc:docMk/>
            <pc:sldMk cId="3184907527" sldId="416"/>
            <ac:cxnSpMk id="23" creationId="{51883CD9-DED1-2930-8C28-FDBE23BF61F6}"/>
          </ac:cxnSpMkLst>
        </pc:cxnChg>
        <pc:cxnChg chg="del mod">
          <ac:chgData name="De Cock Jitse" userId="9cc8e242-c866-4cc7-a24e-e9b48782583a" providerId="ADAL" clId="{AC7EE877-0980-4210-BB0C-457D7DB58905}" dt="2023-11-23T08:52:32.664" v="3" actId="478"/>
          <ac:cxnSpMkLst>
            <pc:docMk/>
            <pc:sldMk cId="3184907527" sldId="416"/>
            <ac:cxnSpMk id="26" creationId="{EEE73610-8163-52A5-F67C-12F1E7012249}"/>
          </ac:cxnSpMkLst>
        </pc:cxnChg>
        <pc:cxnChg chg="del">
          <ac:chgData name="De Cock Jitse" userId="9cc8e242-c866-4cc7-a24e-e9b48782583a" providerId="ADAL" clId="{AC7EE877-0980-4210-BB0C-457D7DB58905}" dt="2023-11-23T08:52:34.170" v="5" actId="478"/>
          <ac:cxnSpMkLst>
            <pc:docMk/>
            <pc:sldMk cId="3184907527" sldId="416"/>
            <ac:cxnSpMk id="29" creationId="{73BDF0D2-F7F2-32DA-799D-C707E9023851}"/>
          </ac:cxnSpMkLst>
        </pc:cxnChg>
        <pc:cxnChg chg="del">
          <ac:chgData name="De Cock Jitse" userId="9cc8e242-c866-4cc7-a24e-e9b48782583a" providerId="ADAL" clId="{AC7EE877-0980-4210-BB0C-457D7DB58905}" dt="2023-11-23T08:52:34.981" v="6" actId="478"/>
          <ac:cxnSpMkLst>
            <pc:docMk/>
            <pc:sldMk cId="3184907527" sldId="416"/>
            <ac:cxnSpMk id="30" creationId="{3E214088-38B3-F686-220F-9CF9AD421220}"/>
          </ac:cxnSpMkLst>
        </pc:cxnChg>
        <pc:cxnChg chg="del mod">
          <ac:chgData name="De Cock Jitse" userId="9cc8e242-c866-4cc7-a24e-e9b48782583a" providerId="ADAL" clId="{AC7EE877-0980-4210-BB0C-457D7DB58905}" dt="2023-11-23T08:52:58.881" v="30" actId="478"/>
          <ac:cxnSpMkLst>
            <pc:docMk/>
            <pc:sldMk cId="3184907527" sldId="416"/>
            <ac:cxnSpMk id="50" creationId="{EBEE914A-463C-5FC4-B74C-E8C66EAB953E}"/>
          </ac:cxnSpMkLst>
        </pc:cxnChg>
        <pc:cxnChg chg="del mod">
          <ac:chgData name="De Cock Jitse" userId="9cc8e242-c866-4cc7-a24e-e9b48782583a" providerId="ADAL" clId="{AC7EE877-0980-4210-BB0C-457D7DB58905}" dt="2023-11-23T08:52:58.881" v="30" actId="478"/>
          <ac:cxnSpMkLst>
            <pc:docMk/>
            <pc:sldMk cId="3184907527" sldId="416"/>
            <ac:cxnSpMk id="51" creationId="{ED4FCD23-033E-2530-C580-82CCD00B7D85}"/>
          </ac:cxnSpMkLst>
        </pc:cxnChg>
        <pc:cxnChg chg="del mod">
          <ac:chgData name="De Cock Jitse" userId="9cc8e242-c866-4cc7-a24e-e9b48782583a" providerId="ADAL" clId="{AC7EE877-0980-4210-BB0C-457D7DB58905}" dt="2023-11-23T08:52:58.881" v="30" actId="478"/>
          <ac:cxnSpMkLst>
            <pc:docMk/>
            <pc:sldMk cId="3184907527" sldId="416"/>
            <ac:cxnSpMk id="52" creationId="{0D162C66-BDBB-0A72-EEA6-A88C4DCDF85A}"/>
          </ac:cxnSpMkLst>
        </pc:cxnChg>
        <pc:cxnChg chg="del mod">
          <ac:chgData name="De Cock Jitse" userId="9cc8e242-c866-4cc7-a24e-e9b48782583a" providerId="ADAL" clId="{AC7EE877-0980-4210-BB0C-457D7DB58905}" dt="2023-11-23T08:52:58.881" v="30" actId="478"/>
          <ac:cxnSpMkLst>
            <pc:docMk/>
            <pc:sldMk cId="3184907527" sldId="416"/>
            <ac:cxnSpMk id="53" creationId="{BEDFE676-BFA9-1CD4-FBF3-608171BD99A5}"/>
          </ac:cxnSpMkLst>
        </pc:cxnChg>
        <pc:cxnChg chg="del mod">
          <ac:chgData name="De Cock Jitse" userId="9cc8e242-c866-4cc7-a24e-e9b48782583a" providerId="ADAL" clId="{AC7EE877-0980-4210-BB0C-457D7DB58905}" dt="2023-11-23T08:52:58.881" v="30" actId="478"/>
          <ac:cxnSpMkLst>
            <pc:docMk/>
            <pc:sldMk cId="3184907527" sldId="416"/>
            <ac:cxnSpMk id="54" creationId="{DAAFAD1D-D1BE-1CBD-E2C7-7B49A4C6EF51}"/>
          </ac:cxnSpMkLst>
        </pc:cxnChg>
        <pc:cxnChg chg="del mod">
          <ac:chgData name="De Cock Jitse" userId="9cc8e242-c866-4cc7-a24e-e9b48782583a" providerId="ADAL" clId="{AC7EE877-0980-4210-BB0C-457D7DB58905}" dt="2023-11-23T08:52:51.678" v="23" actId="478"/>
          <ac:cxnSpMkLst>
            <pc:docMk/>
            <pc:sldMk cId="3184907527" sldId="416"/>
            <ac:cxnSpMk id="993" creationId="{D56F902B-23A0-73FD-3C37-88A2917EA0F5}"/>
          </ac:cxnSpMkLst>
        </pc:cxnChg>
        <pc:cxnChg chg="del">
          <ac:chgData name="De Cock Jitse" userId="9cc8e242-c866-4cc7-a24e-e9b48782583a" providerId="ADAL" clId="{AC7EE877-0980-4210-BB0C-457D7DB58905}" dt="2023-11-23T08:52:58.881" v="30" actId="478"/>
          <ac:cxnSpMkLst>
            <pc:docMk/>
            <pc:sldMk cId="3184907527" sldId="416"/>
            <ac:cxnSpMk id="994" creationId="{C28018B9-43B1-418A-A232-DD6DE5A35458}"/>
          </ac:cxnSpMkLst>
        </pc:cxnChg>
        <pc:cxnChg chg="del mod">
          <ac:chgData name="De Cock Jitse" userId="9cc8e242-c866-4cc7-a24e-e9b48782583a" providerId="ADAL" clId="{AC7EE877-0980-4210-BB0C-457D7DB58905}" dt="2023-11-23T08:52:54.378" v="28" actId="478"/>
          <ac:cxnSpMkLst>
            <pc:docMk/>
            <pc:sldMk cId="3184907527" sldId="416"/>
            <ac:cxnSpMk id="995" creationId="{97CB8A59-C0CC-6742-E400-7F8E23C55902}"/>
          </ac:cxnSpMkLst>
        </pc:cxnChg>
        <pc:cxnChg chg="del mod">
          <ac:chgData name="De Cock Jitse" userId="9cc8e242-c866-4cc7-a24e-e9b48782583a" providerId="ADAL" clId="{AC7EE877-0980-4210-BB0C-457D7DB58905}" dt="2023-11-23T08:52:52.241" v="24" actId="478"/>
          <ac:cxnSpMkLst>
            <pc:docMk/>
            <pc:sldMk cId="3184907527" sldId="416"/>
            <ac:cxnSpMk id="996" creationId="{95617FD8-BF83-71C9-7E77-C392B27C73A3}"/>
          </ac:cxnSpMkLst>
        </pc:cxnChg>
        <pc:cxnChg chg="del mod">
          <ac:chgData name="De Cock Jitse" userId="9cc8e242-c866-4cc7-a24e-e9b48782583a" providerId="ADAL" clId="{AC7EE877-0980-4210-BB0C-457D7DB58905}" dt="2023-11-23T08:52:58.881" v="30" actId="478"/>
          <ac:cxnSpMkLst>
            <pc:docMk/>
            <pc:sldMk cId="3184907527" sldId="416"/>
            <ac:cxnSpMk id="997" creationId="{BDAB45F0-C647-B44E-776A-E64657CFD97F}"/>
          </ac:cxnSpMkLst>
        </pc:cxnChg>
        <pc:cxnChg chg="del mod">
          <ac:chgData name="De Cock Jitse" userId="9cc8e242-c866-4cc7-a24e-e9b48782583a" providerId="ADAL" clId="{AC7EE877-0980-4210-BB0C-457D7DB58905}" dt="2023-11-23T08:52:58.881" v="30" actId="478"/>
          <ac:cxnSpMkLst>
            <pc:docMk/>
            <pc:sldMk cId="3184907527" sldId="416"/>
            <ac:cxnSpMk id="998" creationId="{4855B9B4-9775-5DCE-00E7-042986FDCCDD}"/>
          </ac:cxnSpMkLst>
        </pc:cxnChg>
        <pc:cxnChg chg="del mod">
          <ac:chgData name="De Cock Jitse" userId="9cc8e242-c866-4cc7-a24e-e9b48782583a" providerId="ADAL" clId="{AC7EE877-0980-4210-BB0C-457D7DB58905}" dt="2023-11-23T08:52:58.881" v="30" actId="478"/>
          <ac:cxnSpMkLst>
            <pc:docMk/>
            <pc:sldMk cId="3184907527" sldId="416"/>
            <ac:cxnSpMk id="999" creationId="{40A9E870-630B-F494-6985-4E85F4AFF795}"/>
          </ac:cxnSpMkLst>
        </pc:cxnChg>
        <pc:cxnChg chg="del mod">
          <ac:chgData name="De Cock Jitse" userId="9cc8e242-c866-4cc7-a24e-e9b48782583a" providerId="ADAL" clId="{AC7EE877-0980-4210-BB0C-457D7DB58905}" dt="2023-11-23T08:52:58.881" v="30" actId="478"/>
          <ac:cxnSpMkLst>
            <pc:docMk/>
            <pc:sldMk cId="3184907527" sldId="416"/>
            <ac:cxnSpMk id="1000" creationId="{88109140-E3C4-C4D8-3A64-B84F3386886D}"/>
          </ac:cxnSpMkLst>
        </pc:cxnChg>
        <pc:cxnChg chg="del mod">
          <ac:chgData name="De Cock Jitse" userId="9cc8e242-c866-4cc7-a24e-e9b48782583a" providerId="ADAL" clId="{AC7EE877-0980-4210-BB0C-457D7DB58905}" dt="2023-11-23T08:52:58.881" v="30" actId="478"/>
          <ac:cxnSpMkLst>
            <pc:docMk/>
            <pc:sldMk cId="3184907527" sldId="416"/>
            <ac:cxnSpMk id="1001" creationId="{9379C94D-B657-F643-CD9C-2E427DCA9F67}"/>
          </ac:cxnSpMkLst>
        </pc:cxnChg>
        <pc:cxnChg chg="del mod">
          <ac:chgData name="De Cock Jitse" userId="9cc8e242-c866-4cc7-a24e-e9b48782583a" providerId="ADAL" clId="{AC7EE877-0980-4210-BB0C-457D7DB58905}" dt="2023-11-23T08:52:58.881" v="30" actId="478"/>
          <ac:cxnSpMkLst>
            <pc:docMk/>
            <pc:sldMk cId="3184907527" sldId="416"/>
            <ac:cxnSpMk id="1002" creationId="{3EECCE11-A6D3-DA77-E72C-F4664FF9E1E5}"/>
          </ac:cxnSpMkLst>
        </pc:cxnChg>
        <pc:cxnChg chg="del mod">
          <ac:chgData name="De Cock Jitse" userId="9cc8e242-c866-4cc7-a24e-e9b48782583a" providerId="ADAL" clId="{AC7EE877-0980-4210-BB0C-457D7DB58905}" dt="2023-11-23T08:52:53.816" v="27" actId="478"/>
          <ac:cxnSpMkLst>
            <pc:docMk/>
            <pc:sldMk cId="3184907527" sldId="416"/>
            <ac:cxnSpMk id="1003" creationId="{D43841FF-CFAA-F4CB-7EE8-4CF6B2B95A5F}"/>
          </ac:cxnSpMkLst>
        </pc:cxnChg>
        <pc:cxnChg chg="del mod">
          <ac:chgData name="De Cock Jitse" userId="9cc8e242-c866-4cc7-a24e-e9b48782583a" providerId="ADAL" clId="{AC7EE877-0980-4210-BB0C-457D7DB58905}" dt="2023-11-23T08:52:58.881" v="30" actId="478"/>
          <ac:cxnSpMkLst>
            <pc:docMk/>
            <pc:sldMk cId="3184907527" sldId="416"/>
            <ac:cxnSpMk id="1004" creationId="{D1540EF4-62ED-9D1E-5860-E6ED0CCA3D81}"/>
          </ac:cxnSpMkLst>
        </pc:cxnChg>
      </pc:sldChg>
      <pc:sldChg chg="del">
        <pc:chgData name="De Cock Jitse" userId="9cc8e242-c866-4cc7-a24e-e9b48782583a" providerId="ADAL" clId="{AC7EE877-0980-4210-BB0C-457D7DB58905}" dt="2023-11-26T22:19:00.738" v="2434" actId="47"/>
        <pc:sldMkLst>
          <pc:docMk/>
          <pc:sldMk cId="45456991" sldId="417"/>
        </pc:sldMkLst>
      </pc:sldChg>
      <pc:sldChg chg="del">
        <pc:chgData name="De Cock Jitse" userId="9cc8e242-c866-4cc7-a24e-e9b48782583a" providerId="ADAL" clId="{AC7EE877-0980-4210-BB0C-457D7DB58905}" dt="2023-11-26T22:19:00.738" v="2434" actId="47"/>
        <pc:sldMkLst>
          <pc:docMk/>
          <pc:sldMk cId="585160140" sldId="418"/>
        </pc:sldMkLst>
      </pc:sldChg>
      <pc:sldChg chg="del">
        <pc:chgData name="De Cock Jitse" userId="9cc8e242-c866-4cc7-a24e-e9b48782583a" providerId="ADAL" clId="{AC7EE877-0980-4210-BB0C-457D7DB58905}" dt="2023-11-26T22:19:00.738" v="2434" actId="47"/>
        <pc:sldMkLst>
          <pc:docMk/>
          <pc:sldMk cId="3997191122" sldId="419"/>
        </pc:sldMkLst>
      </pc:sldChg>
      <pc:sldChg chg="modSp mod addCm modCm">
        <pc:chgData name="De Cock Jitse" userId="9cc8e242-c866-4cc7-a24e-e9b48782583a" providerId="ADAL" clId="{AC7EE877-0980-4210-BB0C-457D7DB58905}" dt="2023-11-26T22:23:05.922" v="2477"/>
        <pc:sldMkLst>
          <pc:docMk/>
          <pc:sldMk cId="1334667541" sldId="420"/>
        </pc:sldMkLst>
        <pc:spChg chg="mod">
          <ac:chgData name="De Cock Jitse" userId="9cc8e242-c866-4cc7-a24e-e9b48782583a" providerId="ADAL" clId="{AC7EE877-0980-4210-BB0C-457D7DB58905}" dt="2023-11-23T22:17:12.019" v="301" actId="14100"/>
          <ac:spMkLst>
            <pc:docMk/>
            <pc:sldMk cId="1334667541" sldId="420"/>
            <ac:spMk id="2" creationId="{6E68EBC9-57A5-425A-DFCB-B8C5A027EB97}"/>
          </ac:spMkLst>
        </pc:spChg>
        <pc:spChg chg="mod">
          <ac:chgData name="De Cock Jitse" userId="9cc8e242-c866-4cc7-a24e-e9b48782583a" providerId="ADAL" clId="{AC7EE877-0980-4210-BB0C-457D7DB58905}" dt="2023-11-26T22:22:42.060" v="2475" actId="20577"/>
          <ac:spMkLst>
            <pc:docMk/>
            <pc:sldMk cId="1334667541" sldId="420"/>
            <ac:spMk id="3" creationId="{7699A875-866D-B5E9-A710-72934543435F}"/>
          </ac:spMkLst>
        </pc:spChg>
      </pc:sldChg>
      <pc:sldChg chg="del">
        <pc:chgData name="De Cock Jitse" userId="9cc8e242-c866-4cc7-a24e-e9b48782583a" providerId="ADAL" clId="{AC7EE877-0980-4210-BB0C-457D7DB58905}" dt="2023-11-23T22:17:04.701" v="299" actId="47"/>
        <pc:sldMkLst>
          <pc:docMk/>
          <pc:sldMk cId="3886733964" sldId="422"/>
        </pc:sldMkLst>
      </pc:sldChg>
      <pc:sldChg chg="add">
        <pc:chgData name="De Cock Jitse" userId="9cc8e242-c866-4cc7-a24e-e9b48782583a" providerId="ADAL" clId="{AC7EE877-0980-4210-BB0C-457D7DB58905}" dt="2023-11-23T21:51:46.389" v="290"/>
        <pc:sldMkLst>
          <pc:docMk/>
          <pc:sldMk cId="1683345604" sldId="427"/>
        </pc:sldMkLst>
      </pc:sldChg>
      <pc:sldChg chg="addSp delSp modSp add mod ord">
        <pc:chgData name="De Cock Jitse" userId="9cc8e242-c866-4cc7-a24e-e9b48782583a" providerId="ADAL" clId="{AC7EE877-0980-4210-BB0C-457D7DB58905}" dt="2023-11-26T20:42:55.097" v="379" actId="208"/>
        <pc:sldMkLst>
          <pc:docMk/>
          <pc:sldMk cId="2094165015" sldId="428"/>
        </pc:sldMkLst>
        <pc:spChg chg="add mod">
          <ac:chgData name="De Cock Jitse" userId="9cc8e242-c866-4cc7-a24e-e9b48782583a" providerId="ADAL" clId="{AC7EE877-0980-4210-BB0C-457D7DB58905}" dt="2023-11-26T20:42:55.097" v="379" actId="208"/>
          <ac:spMkLst>
            <pc:docMk/>
            <pc:sldMk cId="2094165015" sldId="428"/>
            <ac:spMk id="4" creationId="{8014CC8F-3DCE-05A0-6CCE-55B89353B84D}"/>
          </ac:spMkLst>
        </pc:spChg>
        <pc:spChg chg="mod">
          <ac:chgData name="De Cock Jitse" userId="9cc8e242-c866-4cc7-a24e-e9b48782583a" providerId="ADAL" clId="{AC7EE877-0980-4210-BB0C-457D7DB58905}" dt="2023-11-26T20:37:40.948" v="366" actId="20577"/>
          <ac:spMkLst>
            <pc:docMk/>
            <pc:sldMk cId="2094165015" sldId="428"/>
            <ac:spMk id="796" creationId="{00000000-0000-0000-0000-000000000000}"/>
          </ac:spMkLst>
        </pc:spChg>
        <pc:spChg chg="del">
          <ac:chgData name="De Cock Jitse" userId="9cc8e242-c866-4cc7-a24e-e9b48782583a" providerId="ADAL" clId="{AC7EE877-0980-4210-BB0C-457D7DB58905}" dt="2023-11-26T20:42:29.026" v="375" actId="478"/>
          <ac:spMkLst>
            <pc:docMk/>
            <pc:sldMk cId="2094165015" sldId="428"/>
            <ac:spMk id="797" creationId="{00000000-0000-0000-0000-000000000000}"/>
          </ac:spMkLst>
        </pc:spChg>
        <pc:picChg chg="add">
          <ac:chgData name="De Cock Jitse" userId="9cc8e242-c866-4cc7-a24e-e9b48782583a" providerId="ADAL" clId="{AC7EE877-0980-4210-BB0C-457D7DB58905}" dt="2023-11-26T20:42:26.544" v="374" actId="22"/>
          <ac:picMkLst>
            <pc:docMk/>
            <pc:sldMk cId="2094165015" sldId="428"/>
            <ac:picMk id="3" creationId="{68A60863-74EB-4ADB-9907-8FAD01B49277}"/>
          </ac:picMkLst>
        </pc:picChg>
      </pc:sldChg>
      <pc:sldChg chg="addSp delSp modSp add mod addCm modCm">
        <pc:chgData name="De Cock Jitse" userId="9cc8e242-c866-4cc7-a24e-e9b48782583a" providerId="ADAL" clId="{AC7EE877-0980-4210-BB0C-457D7DB58905}" dt="2023-11-28T11:22:43.399" v="2646" actId="478"/>
        <pc:sldMkLst>
          <pc:docMk/>
          <pc:sldMk cId="1741873360" sldId="429"/>
        </pc:sldMkLst>
        <pc:spChg chg="add del mod">
          <ac:chgData name="De Cock Jitse" userId="9cc8e242-c866-4cc7-a24e-e9b48782583a" providerId="ADAL" clId="{AC7EE877-0980-4210-BB0C-457D7DB58905}" dt="2023-11-26T21:05:48.732" v="1057" actId="478"/>
          <ac:spMkLst>
            <pc:docMk/>
            <pc:sldMk cId="1741873360" sldId="429"/>
            <ac:spMk id="2" creationId="{E814C66F-660A-6DF6-D107-4CC14B8548A6}"/>
          </ac:spMkLst>
        </pc:spChg>
        <pc:spChg chg="mod">
          <ac:chgData name="De Cock Jitse" userId="9cc8e242-c866-4cc7-a24e-e9b48782583a" providerId="ADAL" clId="{AC7EE877-0980-4210-BB0C-457D7DB58905}" dt="2023-11-26T20:46:49.996" v="543" actId="20577"/>
          <ac:spMkLst>
            <pc:docMk/>
            <pc:sldMk cId="1741873360" sldId="429"/>
            <ac:spMk id="3" creationId="{30E738E4-57C8-D0E2-D2F4-1F5534EFA6C1}"/>
          </ac:spMkLst>
        </pc:spChg>
        <pc:spChg chg="add del mod">
          <ac:chgData name="De Cock Jitse" userId="9cc8e242-c866-4cc7-a24e-e9b48782583a" providerId="ADAL" clId="{AC7EE877-0980-4210-BB0C-457D7DB58905}" dt="2023-11-28T11:22:43.399" v="2646" actId="478"/>
          <ac:spMkLst>
            <pc:docMk/>
            <pc:sldMk cId="1741873360" sldId="429"/>
            <ac:spMk id="4" creationId="{AD917811-4FBD-EE4D-A79C-4335CC872225}"/>
          </ac:spMkLst>
        </pc:spChg>
        <pc:spChg chg="del">
          <ac:chgData name="De Cock Jitse" userId="9cc8e242-c866-4cc7-a24e-e9b48782583a" providerId="ADAL" clId="{AC7EE877-0980-4210-BB0C-457D7DB58905}" dt="2023-11-26T20:45:36.585" v="386" actId="478"/>
          <ac:spMkLst>
            <pc:docMk/>
            <pc:sldMk cId="1741873360" sldId="429"/>
            <ac:spMk id="1016" creationId="{00000000-0000-0000-0000-000000000000}"/>
          </ac:spMkLst>
        </pc:spChg>
        <pc:spChg chg="mod">
          <ac:chgData name="De Cock Jitse" userId="9cc8e242-c866-4cc7-a24e-e9b48782583a" providerId="ADAL" clId="{AC7EE877-0980-4210-BB0C-457D7DB58905}" dt="2023-11-26T20:46:31.220" v="422" actId="20577"/>
          <ac:spMkLst>
            <pc:docMk/>
            <pc:sldMk cId="1741873360" sldId="429"/>
            <ac:spMk id="1019" creationId="{00000000-0000-0000-0000-000000000000}"/>
          </ac:spMkLst>
        </pc:spChg>
        <pc:picChg chg="add mod">
          <ac:chgData name="De Cock Jitse" userId="9cc8e242-c866-4cc7-a24e-e9b48782583a" providerId="ADAL" clId="{AC7EE877-0980-4210-BB0C-457D7DB58905}" dt="2023-11-26T21:07:27.571" v="1074" actId="1076"/>
          <ac:picMkLst>
            <pc:docMk/>
            <pc:sldMk cId="1741873360" sldId="429"/>
            <ac:picMk id="6" creationId="{402BC106-593F-A303-CB04-2006127AB704}"/>
          </ac:picMkLst>
        </pc:picChg>
        <pc:picChg chg="del">
          <ac:chgData name="De Cock Jitse" userId="9cc8e242-c866-4cc7-a24e-e9b48782583a" providerId="ADAL" clId="{AC7EE877-0980-4210-BB0C-457D7DB58905}" dt="2023-11-26T20:45:38.255" v="387" actId="478"/>
          <ac:picMkLst>
            <pc:docMk/>
            <pc:sldMk cId="1741873360" sldId="429"/>
            <ac:picMk id="13" creationId="{C1D9CC22-DD9D-856D-2842-C6C48B8DAFE1}"/>
          </ac:picMkLst>
        </pc:picChg>
      </pc:sldChg>
      <pc:sldChg chg="modSp add mod">
        <pc:chgData name="De Cock Jitse" userId="9cc8e242-c866-4cc7-a24e-e9b48782583a" providerId="ADAL" clId="{AC7EE877-0980-4210-BB0C-457D7DB58905}" dt="2023-11-26T20:45:50.976" v="408" actId="20577"/>
        <pc:sldMkLst>
          <pc:docMk/>
          <pc:sldMk cId="763885819" sldId="430"/>
        </pc:sldMkLst>
        <pc:spChg chg="mod">
          <ac:chgData name="De Cock Jitse" userId="9cc8e242-c866-4cc7-a24e-e9b48782583a" providerId="ADAL" clId="{AC7EE877-0980-4210-BB0C-457D7DB58905}" dt="2023-11-26T20:45:50.976" v="408" actId="20577"/>
          <ac:spMkLst>
            <pc:docMk/>
            <pc:sldMk cId="763885819" sldId="430"/>
            <ac:spMk id="856" creationId="{00000000-0000-0000-0000-000000000000}"/>
          </ac:spMkLst>
        </pc:spChg>
      </pc:sldChg>
      <pc:sldChg chg="addSp delSp modSp add mod">
        <pc:chgData name="De Cock Jitse" userId="9cc8e242-c866-4cc7-a24e-e9b48782583a" providerId="ADAL" clId="{AC7EE877-0980-4210-BB0C-457D7DB58905}" dt="2023-11-26T21:06:52.279" v="1066" actId="14100"/>
        <pc:sldMkLst>
          <pc:docMk/>
          <pc:sldMk cId="910832229" sldId="431"/>
        </pc:sldMkLst>
        <pc:spChg chg="del">
          <ac:chgData name="De Cock Jitse" userId="9cc8e242-c866-4cc7-a24e-e9b48782583a" providerId="ADAL" clId="{AC7EE877-0980-4210-BB0C-457D7DB58905}" dt="2023-11-26T21:06:05.125" v="1060" actId="478"/>
          <ac:spMkLst>
            <pc:docMk/>
            <pc:sldMk cId="910832229" sldId="431"/>
            <ac:spMk id="2" creationId="{E814C66F-660A-6DF6-D107-4CC14B8548A6}"/>
          </ac:spMkLst>
        </pc:spChg>
        <pc:spChg chg="mod">
          <ac:chgData name="De Cock Jitse" userId="9cc8e242-c866-4cc7-a24e-e9b48782583a" providerId="ADAL" clId="{AC7EE877-0980-4210-BB0C-457D7DB58905}" dt="2023-11-26T21:06:16.853" v="1064"/>
          <ac:spMkLst>
            <pc:docMk/>
            <pc:sldMk cId="910832229" sldId="431"/>
            <ac:spMk id="3" creationId="{30E738E4-57C8-D0E2-D2F4-1F5534EFA6C1}"/>
          </ac:spMkLst>
        </pc:spChg>
        <pc:spChg chg="del">
          <ac:chgData name="De Cock Jitse" userId="9cc8e242-c866-4cc7-a24e-e9b48782583a" providerId="ADAL" clId="{AC7EE877-0980-4210-BB0C-457D7DB58905}" dt="2023-11-26T21:06:06.218" v="1061" actId="478"/>
          <ac:spMkLst>
            <pc:docMk/>
            <pc:sldMk cId="910832229" sldId="431"/>
            <ac:spMk id="4" creationId="{AD917811-4FBD-EE4D-A79C-4335CC872225}"/>
          </ac:spMkLst>
        </pc:spChg>
        <pc:spChg chg="mod">
          <ac:chgData name="De Cock Jitse" userId="9cc8e242-c866-4cc7-a24e-e9b48782583a" providerId="ADAL" clId="{AC7EE877-0980-4210-BB0C-457D7DB58905}" dt="2023-11-26T20:50:43.605" v="556" actId="20577"/>
          <ac:spMkLst>
            <pc:docMk/>
            <pc:sldMk cId="910832229" sldId="431"/>
            <ac:spMk id="1019" creationId="{00000000-0000-0000-0000-000000000000}"/>
          </ac:spMkLst>
        </pc:spChg>
        <pc:picChg chg="add mod">
          <ac:chgData name="De Cock Jitse" userId="9cc8e242-c866-4cc7-a24e-e9b48782583a" providerId="ADAL" clId="{AC7EE877-0980-4210-BB0C-457D7DB58905}" dt="2023-11-26T21:06:52.279" v="1066" actId="14100"/>
          <ac:picMkLst>
            <pc:docMk/>
            <pc:sldMk cId="910832229" sldId="431"/>
            <ac:picMk id="6" creationId="{7C0806B8-E359-28C7-C9E6-10722FAF0ABF}"/>
          </ac:picMkLst>
        </pc:picChg>
      </pc:sldChg>
      <pc:sldChg chg="modSp add mod">
        <pc:chgData name="De Cock Jitse" userId="9cc8e242-c866-4cc7-a24e-e9b48782583a" providerId="ADAL" clId="{AC7EE877-0980-4210-BB0C-457D7DB58905}" dt="2023-11-26T22:01:18.690" v="2318" actId="113"/>
        <pc:sldMkLst>
          <pc:docMk/>
          <pc:sldMk cId="2827884261" sldId="432"/>
        </pc:sldMkLst>
        <pc:spChg chg="mod">
          <ac:chgData name="De Cock Jitse" userId="9cc8e242-c866-4cc7-a24e-e9b48782583a" providerId="ADAL" clId="{AC7EE877-0980-4210-BB0C-457D7DB58905}" dt="2023-11-26T20:50:59.133" v="578" actId="20577"/>
          <ac:spMkLst>
            <pc:docMk/>
            <pc:sldMk cId="2827884261" sldId="432"/>
            <ac:spMk id="796" creationId="{00000000-0000-0000-0000-000000000000}"/>
          </ac:spMkLst>
        </pc:spChg>
        <pc:spChg chg="mod">
          <ac:chgData name="De Cock Jitse" userId="9cc8e242-c866-4cc7-a24e-e9b48782583a" providerId="ADAL" clId="{AC7EE877-0980-4210-BB0C-457D7DB58905}" dt="2023-11-26T22:01:18.690" v="2318" actId="113"/>
          <ac:spMkLst>
            <pc:docMk/>
            <pc:sldMk cId="2827884261" sldId="432"/>
            <ac:spMk id="797" creationId="{00000000-0000-0000-0000-000000000000}"/>
          </ac:spMkLst>
        </pc:spChg>
      </pc:sldChg>
      <pc:sldChg chg="modSp add mod">
        <pc:chgData name="De Cock Jitse" userId="9cc8e242-c866-4cc7-a24e-e9b48782583a" providerId="ADAL" clId="{AC7EE877-0980-4210-BB0C-457D7DB58905}" dt="2023-11-28T11:28:05.335" v="2666" actId="20577"/>
        <pc:sldMkLst>
          <pc:docMk/>
          <pc:sldMk cId="3987169517" sldId="433"/>
        </pc:sldMkLst>
        <pc:spChg chg="mod">
          <ac:chgData name="De Cock Jitse" userId="9cc8e242-c866-4cc7-a24e-e9b48782583a" providerId="ADAL" clId="{AC7EE877-0980-4210-BB0C-457D7DB58905}" dt="2023-11-28T11:28:05.335" v="2666" actId="20577"/>
          <ac:spMkLst>
            <pc:docMk/>
            <pc:sldMk cId="3987169517" sldId="433"/>
            <ac:spMk id="797" creationId="{00000000-0000-0000-0000-000000000000}"/>
          </ac:spMkLst>
        </pc:spChg>
      </pc:sldChg>
      <pc:sldChg chg="add del">
        <pc:chgData name="De Cock Jitse" userId="9cc8e242-c866-4cc7-a24e-e9b48782583a" providerId="ADAL" clId="{AC7EE877-0980-4210-BB0C-457D7DB58905}" dt="2023-11-26T21:06:01.799" v="1059" actId="47"/>
        <pc:sldMkLst>
          <pc:docMk/>
          <pc:sldMk cId="812238968" sldId="434"/>
        </pc:sldMkLst>
      </pc:sldChg>
      <pc:sldChg chg="addSp delSp modSp add mod">
        <pc:chgData name="De Cock Jitse" userId="9cc8e242-c866-4cc7-a24e-e9b48782583a" providerId="ADAL" clId="{AC7EE877-0980-4210-BB0C-457D7DB58905}" dt="2023-11-26T21:07:11.409" v="1071" actId="1076"/>
        <pc:sldMkLst>
          <pc:docMk/>
          <pc:sldMk cId="3872979736" sldId="434"/>
        </pc:sldMkLst>
        <pc:picChg chg="add mod">
          <ac:chgData name="De Cock Jitse" userId="9cc8e242-c866-4cc7-a24e-e9b48782583a" providerId="ADAL" clId="{AC7EE877-0980-4210-BB0C-457D7DB58905}" dt="2023-11-26T21:07:11.409" v="1071" actId="1076"/>
          <ac:picMkLst>
            <pc:docMk/>
            <pc:sldMk cId="3872979736" sldId="434"/>
            <ac:picMk id="4" creationId="{D29F343E-809A-26ED-6484-A31FE0006CB0}"/>
          </ac:picMkLst>
        </pc:picChg>
        <pc:picChg chg="del">
          <ac:chgData name="De Cock Jitse" userId="9cc8e242-c866-4cc7-a24e-e9b48782583a" providerId="ADAL" clId="{AC7EE877-0980-4210-BB0C-457D7DB58905}" dt="2023-11-26T21:06:56.348" v="1068" actId="478"/>
          <ac:picMkLst>
            <pc:docMk/>
            <pc:sldMk cId="3872979736" sldId="434"/>
            <ac:picMk id="6" creationId="{7C0806B8-E359-28C7-C9E6-10722FAF0ABF}"/>
          </ac:picMkLst>
        </pc:picChg>
      </pc:sldChg>
      <pc:sldChg chg="addSp delSp modSp add mod ord">
        <pc:chgData name="De Cock Jitse" userId="9cc8e242-c866-4cc7-a24e-e9b48782583a" providerId="ADAL" clId="{AC7EE877-0980-4210-BB0C-457D7DB58905}" dt="2023-11-26T21:08:49.315" v="1118" actId="1076"/>
        <pc:sldMkLst>
          <pc:docMk/>
          <pc:sldMk cId="3486081818" sldId="435"/>
        </pc:sldMkLst>
        <pc:spChg chg="mod">
          <ac:chgData name="De Cock Jitse" userId="9cc8e242-c866-4cc7-a24e-e9b48782583a" providerId="ADAL" clId="{AC7EE877-0980-4210-BB0C-457D7DB58905}" dt="2023-11-26T21:08:31.808" v="1114" actId="14100"/>
          <ac:spMkLst>
            <pc:docMk/>
            <pc:sldMk cId="3486081818" sldId="435"/>
            <ac:spMk id="3" creationId="{30E738E4-57C8-D0E2-D2F4-1F5534EFA6C1}"/>
          </ac:spMkLst>
        </pc:spChg>
        <pc:spChg chg="mod">
          <ac:chgData name="De Cock Jitse" userId="9cc8e242-c866-4cc7-a24e-e9b48782583a" providerId="ADAL" clId="{AC7EE877-0980-4210-BB0C-457D7DB58905}" dt="2023-11-26T21:08:19.919" v="1110" actId="404"/>
          <ac:spMkLst>
            <pc:docMk/>
            <pc:sldMk cId="3486081818" sldId="435"/>
            <ac:spMk id="1019" creationId="{00000000-0000-0000-0000-000000000000}"/>
          </ac:spMkLst>
        </pc:spChg>
        <pc:picChg chg="add mod">
          <ac:chgData name="De Cock Jitse" userId="9cc8e242-c866-4cc7-a24e-e9b48782583a" providerId="ADAL" clId="{AC7EE877-0980-4210-BB0C-457D7DB58905}" dt="2023-11-26T21:08:49.315" v="1118" actId="1076"/>
          <ac:picMkLst>
            <pc:docMk/>
            <pc:sldMk cId="3486081818" sldId="435"/>
            <ac:picMk id="4" creationId="{E63B47E8-76B7-9B7E-A759-F09CFAD66425}"/>
          </ac:picMkLst>
        </pc:picChg>
        <pc:picChg chg="del">
          <ac:chgData name="De Cock Jitse" userId="9cc8e242-c866-4cc7-a24e-e9b48782583a" providerId="ADAL" clId="{AC7EE877-0980-4210-BB0C-457D7DB58905}" dt="2023-11-26T21:08:36.316" v="1115" actId="478"/>
          <ac:picMkLst>
            <pc:docMk/>
            <pc:sldMk cId="3486081818" sldId="435"/>
            <ac:picMk id="6" creationId="{7C0806B8-E359-28C7-C9E6-10722FAF0ABF}"/>
          </ac:picMkLst>
        </pc:picChg>
      </pc:sldChg>
      <pc:sldChg chg="addSp delSp modSp add mod">
        <pc:chgData name="De Cock Jitse" userId="9cc8e242-c866-4cc7-a24e-e9b48782583a" providerId="ADAL" clId="{AC7EE877-0980-4210-BB0C-457D7DB58905}" dt="2023-11-26T21:09:35.571" v="1158" actId="1076"/>
        <pc:sldMkLst>
          <pc:docMk/>
          <pc:sldMk cId="1146401538" sldId="436"/>
        </pc:sldMkLst>
        <pc:spChg chg="mod">
          <ac:chgData name="De Cock Jitse" userId="9cc8e242-c866-4cc7-a24e-e9b48782583a" providerId="ADAL" clId="{AC7EE877-0980-4210-BB0C-457D7DB58905}" dt="2023-11-26T21:09:15.900" v="1154"/>
          <ac:spMkLst>
            <pc:docMk/>
            <pc:sldMk cId="1146401538" sldId="436"/>
            <ac:spMk id="3" creationId="{30E738E4-57C8-D0E2-D2F4-1F5534EFA6C1}"/>
          </ac:spMkLst>
        </pc:spChg>
        <pc:spChg chg="mod">
          <ac:chgData name="De Cock Jitse" userId="9cc8e242-c866-4cc7-a24e-e9b48782583a" providerId="ADAL" clId="{AC7EE877-0980-4210-BB0C-457D7DB58905}" dt="2023-11-26T21:09:08.289" v="1151" actId="20577"/>
          <ac:spMkLst>
            <pc:docMk/>
            <pc:sldMk cId="1146401538" sldId="436"/>
            <ac:spMk id="1019" creationId="{00000000-0000-0000-0000-000000000000}"/>
          </ac:spMkLst>
        </pc:spChg>
        <pc:picChg chg="del">
          <ac:chgData name="De Cock Jitse" userId="9cc8e242-c866-4cc7-a24e-e9b48782583a" providerId="ADAL" clId="{AC7EE877-0980-4210-BB0C-457D7DB58905}" dt="2023-11-26T21:09:18.410" v="1155" actId="478"/>
          <ac:picMkLst>
            <pc:docMk/>
            <pc:sldMk cId="1146401538" sldId="436"/>
            <ac:picMk id="4" creationId="{E63B47E8-76B7-9B7E-A759-F09CFAD66425}"/>
          </ac:picMkLst>
        </pc:picChg>
        <pc:picChg chg="add mod">
          <ac:chgData name="De Cock Jitse" userId="9cc8e242-c866-4cc7-a24e-e9b48782583a" providerId="ADAL" clId="{AC7EE877-0980-4210-BB0C-457D7DB58905}" dt="2023-11-26T21:09:35.571" v="1158" actId="1076"/>
          <ac:picMkLst>
            <pc:docMk/>
            <pc:sldMk cId="1146401538" sldId="436"/>
            <ac:picMk id="5" creationId="{634D92E8-4049-E32A-A8AA-EBE6FB626EB6}"/>
          </ac:picMkLst>
        </pc:picChg>
      </pc:sldChg>
      <pc:sldChg chg="addSp delSp modSp add mod">
        <pc:chgData name="De Cock Jitse" userId="9cc8e242-c866-4cc7-a24e-e9b48782583a" providerId="ADAL" clId="{AC7EE877-0980-4210-BB0C-457D7DB58905}" dt="2023-11-26T21:09:57.272" v="1163" actId="1076"/>
        <pc:sldMkLst>
          <pc:docMk/>
          <pc:sldMk cId="1252623896" sldId="437"/>
        </pc:sldMkLst>
        <pc:picChg chg="add mod">
          <ac:chgData name="De Cock Jitse" userId="9cc8e242-c866-4cc7-a24e-e9b48782583a" providerId="ADAL" clId="{AC7EE877-0980-4210-BB0C-457D7DB58905}" dt="2023-11-26T21:09:57.272" v="1163" actId="1076"/>
          <ac:picMkLst>
            <pc:docMk/>
            <pc:sldMk cId="1252623896" sldId="437"/>
            <ac:picMk id="4" creationId="{F3DD9A94-BB8F-69D9-40B1-F30386C28693}"/>
          </ac:picMkLst>
        </pc:picChg>
        <pc:picChg chg="del">
          <ac:chgData name="De Cock Jitse" userId="9cc8e242-c866-4cc7-a24e-e9b48782583a" providerId="ADAL" clId="{AC7EE877-0980-4210-BB0C-457D7DB58905}" dt="2023-11-26T21:09:40.576" v="1160" actId="478"/>
          <ac:picMkLst>
            <pc:docMk/>
            <pc:sldMk cId="1252623896" sldId="437"/>
            <ac:picMk id="5" creationId="{634D92E8-4049-E32A-A8AA-EBE6FB626EB6}"/>
          </ac:picMkLst>
        </pc:picChg>
      </pc:sldChg>
      <pc:sldChg chg="addSp delSp modSp add mod">
        <pc:chgData name="De Cock Jitse" userId="9cc8e242-c866-4cc7-a24e-e9b48782583a" providerId="ADAL" clId="{AC7EE877-0980-4210-BB0C-457D7DB58905}" dt="2023-11-26T21:11:09.530" v="1284" actId="1076"/>
        <pc:sldMkLst>
          <pc:docMk/>
          <pc:sldMk cId="99685166" sldId="438"/>
        </pc:sldMkLst>
        <pc:spChg chg="mod">
          <ac:chgData name="De Cock Jitse" userId="9cc8e242-c866-4cc7-a24e-e9b48782583a" providerId="ADAL" clId="{AC7EE877-0980-4210-BB0C-457D7DB58905}" dt="2023-11-26T21:10:54.851" v="1280"/>
          <ac:spMkLst>
            <pc:docMk/>
            <pc:sldMk cId="99685166" sldId="438"/>
            <ac:spMk id="3" creationId="{30E738E4-57C8-D0E2-D2F4-1F5534EFA6C1}"/>
          </ac:spMkLst>
        </pc:spChg>
        <pc:spChg chg="mod">
          <ac:chgData name="De Cock Jitse" userId="9cc8e242-c866-4cc7-a24e-e9b48782583a" providerId="ADAL" clId="{AC7EE877-0980-4210-BB0C-457D7DB58905}" dt="2023-11-26T21:10:45.754" v="1277" actId="20577"/>
          <ac:spMkLst>
            <pc:docMk/>
            <pc:sldMk cId="99685166" sldId="438"/>
            <ac:spMk id="1019" creationId="{00000000-0000-0000-0000-000000000000}"/>
          </ac:spMkLst>
        </pc:spChg>
        <pc:picChg chg="del">
          <ac:chgData name="De Cock Jitse" userId="9cc8e242-c866-4cc7-a24e-e9b48782583a" providerId="ADAL" clId="{AC7EE877-0980-4210-BB0C-457D7DB58905}" dt="2023-11-26T21:10:55.718" v="1281" actId="478"/>
          <ac:picMkLst>
            <pc:docMk/>
            <pc:sldMk cId="99685166" sldId="438"/>
            <ac:picMk id="4" creationId="{F3DD9A94-BB8F-69D9-40B1-F30386C28693}"/>
          </ac:picMkLst>
        </pc:picChg>
        <pc:picChg chg="add mod">
          <ac:chgData name="De Cock Jitse" userId="9cc8e242-c866-4cc7-a24e-e9b48782583a" providerId="ADAL" clId="{AC7EE877-0980-4210-BB0C-457D7DB58905}" dt="2023-11-26T21:11:09.530" v="1284" actId="1076"/>
          <ac:picMkLst>
            <pc:docMk/>
            <pc:sldMk cId="99685166" sldId="438"/>
            <ac:picMk id="5" creationId="{A5CA36DD-E5EE-A3EF-571D-6B4EC0FAB87F}"/>
          </ac:picMkLst>
        </pc:picChg>
      </pc:sldChg>
      <pc:sldChg chg="modSp add mod">
        <pc:chgData name="De Cock Jitse" userId="9cc8e242-c866-4cc7-a24e-e9b48782583a" providerId="ADAL" clId="{AC7EE877-0980-4210-BB0C-457D7DB58905}" dt="2023-11-26T21:51:14.556" v="1713" actId="20577"/>
        <pc:sldMkLst>
          <pc:docMk/>
          <pc:sldMk cId="3017404482" sldId="439"/>
        </pc:sldMkLst>
        <pc:spChg chg="mod">
          <ac:chgData name="De Cock Jitse" userId="9cc8e242-c866-4cc7-a24e-e9b48782583a" providerId="ADAL" clId="{AC7EE877-0980-4210-BB0C-457D7DB58905}" dt="2023-11-26T21:51:14.556" v="1713" actId="20577"/>
          <ac:spMkLst>
            <pc:docMk/>
            <pc:sldMk cId="3017404482" sldId="439"/>
            <ac:spMk id="856" creationId="{00000000-0000-0000-0000-000000000000}"/>
          </ac:spMkLst>
        </pc:spChg>
      </pc:sldChg>
      <pc:sldChg chg="addSp delSp modSp add mod">
        <pc:chgData name="De Cock Jitse" userId="9cc8e242-c866-4cc7-a24e-e9b48782583a" providerId="ADAL" clId="{AC7EE877-0980-4210-BB0C-457D7DB58905}" dt="2023-11-26T21:41:53.644" v="1531" actId="1076"/>
        <pc:sldMkLst>
          <pc:docMk/>
          <pc:sldMk cId="2789896767" sldId="440"/>
        </pc:sldMkLst>
        <pc:spChg chg="mod">
          <ac:chgData name="De Cock Jitse" userId="9cc8e242-c866-4cc7-a24e-e9b48782583a" providerId="ADAL" clId="{AC7EE877-0980-4210-BB0C-457D7DB58905}" dt="2023-11-26T21:41:34.444" v="1527" actId="20577"/>
          <ac:spMkLst>
            <pc:docMk/>
            <pc:sldMk cId="2789896767" sldId="440"/>
            <ac:spMk id="3" creationId="{30E738E4-57C8-D0E2-D2F4-1F5534EFA6C1}"/>
          </ac:spMkLst>
        </pc:spChg>
        <pc:spChg chg="mod">
          <ac:chgData name="De Cock Jitse" userId="9cc8e242-c866-4cc7-a24e-e9b48782583a" providerId="ADAL" clId="{AC7EE877-0980-4210-BB0C-457D7DB58905}" dt="2023-11-26T21:20:52.310" v="1309" actId="20577"/>
          <ac:spMkLst>
            <pc:docMk/>
            <pc:sldMk cId="2789896767" sldId="440"/>
            <ac:spMk id="1019" creationId="{00000000-0000-0000-0000-000000000000}"/>
          </ac:spMkLst>
        </pc:spChg>
        <pc:picChg chg="add mod">
          <ac:chgData name="De Cock Jitse" userId="9cc8e242-c866-4cc7-a24e-e9b48782583a" providerId="ADAL" clId="{AC7EE877-0980-4210-BB0C-457D7DB58905}" dt="2023-11-26T21:41:53.644" v="1531" actId="1076"/>
          <ac:picMkLst>
            <pc:docMk/>
            <pc:sldMk cId="2789896767" sldId="440"/>
            <ac:picMk id="4" creationId="{0DB12D0C-82DE-014C-4121-4AF6F7873E39}"/>
          </ac:picMkLst>
        </pc:picChg>
        <pc:picChg chg="del">
          <ac:chgData name="De Cock Jitse" userId="9cc8e242-c866-4cc7-a24e-e9b48782583a" providerId="ADAL" clId="{AC7EE877-0980-4210-BB0C-457D7DB58905}" dt="2023-11-26T21:41:38.289" v="1528" actId="478"/>
          <ac:picMkLst>
            <pc:docMk/>
            <pc:sldMk cId="2789896767" sldId="440"/>
            <ac:picMk id="5" creationId="{634D92E8-4049-E32A-A8AA-EBE6FB626EB6}"/>
          </ac:picMkLst>
        </pc:picChg>
      </pc:sldChg>
      <pc:sldChg chg="addSp delSp modSp add mod">
        <pc:chgData name="De Cock Jitse" userId="9cc8e242-c866-4cc7-a24e-e9b48782583a" providerId="ADAL" clId="{AC7EE877-0980-4210-BB0C-457D7DB58905}" dt="2023-11-26T21:46:58.155" v="1699" actId="1076"/>
        <pc:sldMkLst>
          <pc:docMk/>
          <pc:sldMk cId="436884064" sldId="441"/>
        </pc:sldMkLst>
        <pc:spChg chg="mod">
          <ac:chgData name="De Cock Jitse" userId="9cc8e242-c866-4cc7-a24e-e9b48782583a" providerId="ADAL" clId="{AC7EE877-0980-4210-BB0C-457D7DB58905}" dt="2023-11-26T21:46:27.194" v="1694" actId="20577"/>
          <ac:spMkLst>
            <pc:docMk/>
            <pc:sldMk cId="436884064" sldId="441"/>
            <ac:spMk id="3" creationId="{30E738E4-57C8-D0E2-D2F4-1F5534EFA6C1}"/>
          </ac:spMkLst>
        </pc:spChg>
        <pc:spChg chg="mod">
          <ac:chgData name="De Cock Jitse" userId="9cc8e242-c866-4cc7-a24e-e9b48782583a" providerId="ADAL" clId="{AC7EE877-0980-4210-BB0C-457D7DB58905}" dt="2023-11-26T21:44:16.741" v="1545" actId="20577"/>
          <ac:spMkLst>
            <pc:docMk/>
            <pc:sldMk cId="436884064" sldId="441"/>
            <ac:spMk id="1019" creationId="{00000000-0000-0000-0000-000000000000}"/>
          </ac:spMkLst>
        </pc:spChg>
        <pc:picChg chg="del">
          <ac:chgData name="De Cock Jitse" userId="9cc8e242-c866-4cc7-a24e-e9b48782583a" providerId="ADAL" clId="{AC7EE877-0980-4210-BB0C-457D7DB58905}" dt="2023-11-26T21:46:29.089" v="1695" actId="478"/>
          <ac:picMkLst>
            <pc:docMk/>
            <pc:sldMk cId="436884064" sldId="441"/>
            <ac:picMk id="4" creationId="{0DB12D0C-82DE-014C-4121-4AF6F7873E39}"/>
          </ac:picMkLst>
        </pc:picChg>
        <pc:picChg chg="add mod">
          <ac:chgData name="De Cock Jitse" userId="9cc8e242-c866-4cc7-a24e-e9b48782583a" providerId="ADAL" clId="{AC7EE877-0980-4210-BB0C-457D7DB58905}" dt="2023-11-26T21:46:58.155" v="1699" actId="1076"/>
          <ac:picMkLst>
            <pc:docMk/>
            <pc:sldMk cId="436884064" sldId="441"/>
            <ac:picMk id="5" creationId="{999D2B14-1680-F0AA-A7BB-1B16E42351B4}"/>
          </ac:picMkLst>
        </pc:picChg>
      </pc:sldChg>
      <pc:sldChg chg="add del">
        <pc:chgData name="De Cock Jitse" userId="9cc8e242-c866-4cc7-a24e-e9b48782583a" providerId="ADAL" clId="{AC7EE877-0980-4210-BB0C-457D7DB58905}" dt="2023-11-27T22:55:13.894" v="2486" actId="47"/>
        <pc:sldMkLst>
          <pc:docMk/>
          <pc:sldMk cId="1283795540" sldId="442"/>
        </pc:sldMkLst>
      </pc:sldChg>
      <pc:sldChg chg="add del">
        <pc:chgData name="De Cock Jitse" userId="9cc8e242-c866-4cc7-a24e-e9b48782583a" providerId="ADAL" clId="{AC7EE877-0980-4210-BB0C-457D7DB58905}" dt="2023-11-27T22:55:18.365" v="2488" actId="47"/>
        <pc:sldMkLst>
          <pc:docMk/>
          <pc:sldMk cId="2065258332" sldId="443"/>
        </pc:sldMkLst>
      </pc:sldChg>
      <pc:sldChg chg="add del">
        <pc:chgData name="De Cock Jitse" userId="9cc8e242-c866-4cc7-a24e-e9b48782583a" providerId="ADAL" clId="{AC7EE877-0980-4210-BB0C-457D7DB58905}" dt="2023-11-27T22:55:21.671" v="2490" actId="47"/>
        <pc:sldMkLst>
          <pc:docMk/>
          <pc:sldMk cId="274096031" sldId="444"/>
        </pc:sldMkLst>
      </pc:sldChg>
      <pc:sldChg chg="add del">
        <pc:chgData name="De Cock Jitse" userId="9cc8e242-c866-4cc7-a24e-e9b48782583a" providerId="ADAL" clId="{AC7EE877-0980-4210-BB0C-457D7DB58905}" dt="2023-11-27T22:55:25.475" v="2492" actId="47"/>
        <pc:sldMkLst>
          <pc:docMk/>
          <pc:sldMk cId="848245403" sldId="445"/>
        </pc:sldMkLst>
      </pc:sldChg>
      <pc:sldChg chg="add del">
        <pc:chgData name="De Cock Jitse" userId="9cc8e242-c866-4cc7-a24e-e9b48782583a" providerId="ADAL" clId="{AC7EE877-0980-4210-BB0C-457D7DB58905}" dt="2023-11-27T22:55:28.920" v="2494" actId="47"/>
        <pc:sldMkLst>
          <pc:docMk/>
          <pc:sldMk cId="407671115" sldId="446"/>
        </pc:sldMkLst>
      </pc:sldChg>
      <pc:sldChg chg="add del">
        <pc:chgData name="De Cock Jitse" userId="9cc8e242-c866-4cc7-a24e-e9b48782583a" providerId="ADAL" clId="{AC7EE877-0980-4210-BB0C-457D7DB58905}" dt="2023-11-27T22:55:32.785" v="2496" actId="47"/>
        <pc:sldMkLst>
          <pc:docMk/>
          <pc:sldMk cId="390203224" sldId="447"/>
        </pc:sldMkLst>
      </pc:sldChg>
      <pc:sldChg chg="add del">
        <pc:chgData name="De Cock Jitse" userId="9cc8e242-c866-4cc7-a24e-e9b48782583a" providerId="ADAL" clId="{AC7EE877-0980-4210-BB0C-457D7DB58905}" dt="2023-11-27T22:55:36.322" v="2498" actId="47"/>
        <pc:sldMkLst>
          <pc:docMk/>
          <pc:sldMk cId="4068573988" sldId="448"/>
        </pc:sldMkLst>
      </pc:sldChg>
      <pc:sldChg chg="addSp delSp modSp add mod ord">
        <pc:chgData name="De Cock Jitse" userId="9cc8e242-c866-4cc7-a24e-e9b48782583a" providerId="ADAL" clId="{AC7EE877-0980-4210-BB0C-457D7DB58905}" dt="2023-11-26T21:52:39.831" v="1762" actId="1076"/>
        <pc:sldMkLst>
          <pc:docMk/>
          <pc:sldMk cId="708589616" sldId="449"/>
        </pc:sldMkLst>
        <pc:spChg chg="add del">
          <ac:chgData name="De Cock Jitse" userId="9cc8e242-c866-4cc7-a24e-e9b48782583a" providerId="ADAL" clId="{AC7EE877-0980-4210-BB0C-457D7DB58905}" dt="2023-11-26T21:51:41.809" v="1718"/>
          <ac:spMkLst>
            <pc:docMk/>
            <pc:sldMk cId="708589616" sldId="449"/>
            <ac:spMk id="2" creationId="{A88C17D6-682C-4025-31A5-638020FFC2F2}"/>
          </ac:spMkLst>
        </pc:spChg>
        <pc:spChg chg="mod">
          <ac:chgData name="De Cock Jitse" userId="9cc8e242-c866-4cc7-a24e-e9b48782583a" providerId="ADAL" clId="{AC7EE877-0980-4210-BB0C-457D7DB58905}" dt="2023-11-26T21:52:24.148" v="1758" actId="20577"/>
          <ac:spMkLst>
            <pc:docMk/>
            <pc:sldMk cId="708589616" sldId="449"/>
            <ac:spMk id="3" creationId="{30E738E4-57C8-D0E2-D2F4-1F5534EFA6C1}"/>
          </ac:spMkLst>
        </pc:spChg>
        <pc:spChg chg="add del">
          <ac:chgData name="De Cock Jitse" userId="9cc8e242-c866-4cc7-a24e-e9b48782583a" providerId="ADAL" clId="{AC7EE877-0980-4210-BB0C-457D7DB58905}" dt="2023-11-26T21:51:49.337" v="1720"/>
          <ac:spMkLst>
            <pc:docMk/>
            <pc:sldMk cId="708589616" sldId="449"/>
            <ac:spMk id="4" creationId="{CFD9341F-AA48-3F23-1778-7E6A50B9D1D7}"/>
          </ac:spMkLst>
        </pc:spChg>
        <pc:picChg chg="del mod">
          <ac:chgData name="De Cock Jitse" userId="9cc8e242-c866-4cc7-a24e-e9b48782583a" providerId="ADAL" clId="{AC7EE877-0980-4210-BB0C-457D7DB58905}" dt="2023-11-26T21:52:26.806" v="1759" actId="478"/>
          <ac:picMkLst>
            <pc:docMk/>
            <pc:sldMk cId="708589616" sldId="449"/>
            <ac:picMk id="5" creationId="{999D2B14-1680-F0AA-A7BB-1B16E42351B4}"/>
          </ac:picMkLst>
        </pc:picChg>
        <pc:picChg chg="add mod">
          <ac:chgData name="De Cock Jitse" userId="9cc8e242-c866-4cc7-a24e-e9b48782583a" providerId="ADAL" clId="{AC7EE877-0980-4210-BB0C-457D7DB58905}" dt="2023-11-26T21:52:39.831" v="1762" actId="1076"/>
          <ac:picMkLst>
            <pc:docMk/>
            <pc:sldMk cId="708589616" sldId="449"/>
            <ac:picMk id="7" creationId="{A0F7853D-0FB4-8C60-6F83-A4D8AA4572DC}"/>
          </ac:picMkLst>
        </pc:picChg>
      </pc:sldChg>
      <pc:sldChg chg="addSp delSp modSp add del mod">
        <pc:chgData name="De Cock Jitse" userId="9cc8e242-c866-4cc7-a24e-e9b48782583a" providerId="ADAL" clId="{AC7EE877-0980-4210-BB0C-457D7DB58905}" dt="2023-11-26T21:58:16.016" v="1977" actId="47"/>
        <pc:sldMkLst>
          <pc:docMk/>
          <pc:sldMk cId="2632804952" sldId="450"/>
        </pc:sldMkLst>
        <pc:spChg chg="add del">
          <ac:chgData name="De Cock Jitse" userId="9cc8e242-c866-4cc7-a24e-e9b48782583a" providerId="ADAL" clId="{AC7EE877-0980-4210-BB0C-457D7DB58905}" dt="2023-11-26T21:54:05.243" v="1833"/>
          <ac:spMkLst>
            <pc:docMk/>
            <pc:sldMk cId="2632804952" sldId="450"/>
            <ac:spMk id="2" creationId="{9AFA9231-C32E-DA33-F7C5-17C05E27EC78}"/>
          </ac:spMkLst>
        </pc:spChg>
        <pc:spChg chg="mod">
          <ac:chgData name="De Cock Jitse" userId="9cc8e242-c866-4cc7-a24e-e9b48782583a" providerId="ADAL" clId="{AC7EE877-0980-4210-BB0C-457D7DB58905}" dt="2023-11-26T21:54:11.921" v="1836" actId="1076"/>
          <ac:spMkLst>
            <pc:docMk/>
            <pc:sldMk cId="2632804952" sldId="450"/>
            <ac:spMk id="3" creationId="{30E738E4-57C8-D0E2-D2F4-1F5534EFA6C1}"/>
          </ac:spMkLst>
        </pc:spChg>
        <pc:spChg chg="add del">
          <ac:chgData name="De Cock Jitse" userId="9cc8e242-c866-4cc7-a24e-e9b48782583a" providerId="ADAL" clId="{AC7EE877-0980-4210-BB0C-457D7DB58905}" dt="2023-11-26T21:54:10.371" v="1835"/>
          <ac:spMkLst>
            <pc:docMk/>
            <pc:sldMk cId="2632804952" sldId="450"/>
            <ac:spMk id="4" creationId="{D471B0B6-0C69-DEA9-88B7-E57A4DD67DF0}"/>
          </ac:spMkLst>
        </pc:spChg>
        <pc:spChg chg="add del">
          <ac:chgData name="De Cock Jitse" userId="9cc8e242-c866-4cc7-a24e-e9b48782583a" providerId="ADAL" clId="{AC7EE877-0980-4210-BB0C-457D7DB58905}" dt="2023-11-26T21:54:17.175" v="1838"/>
          <ac:spMkLst>
            <pc:docMk/>
            <pc:sldMk cId="2632804952" sldId="450"/>
            <ac:spMk id="5" creationId="{F0A37DB8-7C2A-DF88-E829-E2F76D210FA6}"/>
          </ac:spMkLst>
        </pc:spChg>
        <pc:spChg chg="add del">
          <ac:chgData name="De Cock Jitse" userId="9cc8e242-c866-4cc7-a24e-e9b48782583a" providerId="ADAL" clId="{AC7EE877-0980-4210-BB0C-457D7DB58905}" dt="2023-11-26T21:54:22.526" v="1840"/>
          <ac:spMkLst>
            <pc:docMk/>
            <pc:sldMk cId="2632804952" sldId="450"/>
            <ac:spMk id="6" creationId="{77AAD8C4-766D-3E59-E865-F58108811E40}"/>
          </ac:spMkLst>
        </pc:spChg>
        <pc:spChg chg="mod">
          <ac:chgData name="De Cock Jitse" userId="9cc8e242-c866-4cc7-a24e-e9b48782583a" providerId="ADAL" clId="{AC7EE877-0980-4210-BB0C-457D7DB58905}" dt="2023-11-26T21:53:45.700" v="1829" actId="20577"/>
          <ac:spMkLst>
            <pc:docMk/>
            <pc:sldMk cId="2632804952" sldId="450"/>
            <ac:spMk id="1019" creationId="{00000000-0000-0000-0000-000000000000}"/>
          </ac:spMkLst>
        </pc:spChg>
        <pc:picChg chg="del">
          <ac:chgData name="De Cock Jitse" userId="9cc8e242-c866-4cc7-a24e-e9b48782583a" providerId="ADAL" clId="{AC7EE877-0980-4210-BB0C-457D7DB58905}" dt="2023-11-26T21:53:47.559" v="1830" actId="478"/>
          <ac:picMkLst>
            <pc:docMk/>
            <pc:sldMk cId="2632804952" sldId="450"/>
            <ac:picMk id="7" creationId="{A0F7853D-0FB4-8C60-6F83-A4D8AA4572DC}"/>
          </ac:picMkLst>
        </pc:picChg>
      </pc:sldChg>
      <pc:sldChg chg="addSp delSp modSp add mod">
        <pc:chgData name="De Cock Jitse" userId="9cc8e242-c866-4cc7-a24e-e9b48782583a" providerId="ADAL" clId="{AC7EE877-0980-4210-BB0C-457D7DB58905}" dt="2023-11-26T21:59:06.892" v="2144" actId="1076"/>
        <pc:sldMkLst>
          <pc:docMk/>
          <pc:sldMk cId="2309639007" sldId="451"/>
        </pc:sldMkLst>
        <pc:spChg chg="add del mod">
          <ac:chgData name="De Cock Jitse" userId="9cc8e242-c866-4cc7-a24e-e9b48782583a" providerId="ADAL" clId="{AC7EE877-0980-4210-BB0C-457D7DB58905}" dt="2023-11-26T21:54:47.514" v="1847" actId="478"/>
          <ac:spMkLst>
            <pc:docMk/>
            <pc:sldMk cId="2309639007" sldId="451"/>
            <ac:spMk id="2" creationId="{D55C156F-A01E-8D56-A72B-A3F1F3510495}"/>
          </ac:spMkLst>
        </pc:spChg>
        <pc:spChg chg="mod">
          <ac:chgData name="De Cock Jitse" userId="9cc8e242-c866-4cc7-a24e-e9b48782583a" providerId="ADAL" clId="{AC7EE877-0980-4210-BB0C-457D7DB58905}" dt="2023-11-26T21:58:53.303" v="2141" actId="20577"/>
          <ac:spMkLst>
            <pc:docMk/>
            <pc:sldMk cId="2309639007" sldId="451"/>
            <ac:spMk id="3" creationId="{30E738E4-57C8-D0E2-D2F4-1F5534EFA6C1}"/>
          </ac:spMkLst>
        </pc:spChg>
        <pc:picChg chg="add mod">
          <ac:chgData name="De Cock Jitse" userId="9cc8e242-c866-4cc7-a24e-e9b48782583a" providerId="ADAL" clId="{AC7EE877-0980-4210-BB0C-457D7DB58905}" dt="2023-11-26T21:59:06.892" v="2144" actId="1076"/>
          <ac:picMkLst>
            <pc:docMk/>
            <pc:sldMk cId="2309639007" sldId="451"/>
            <ac:picMk id="5" creationId="{82AD3BEE-D12D-03ED-F8AB-64859FF48278}"/>
          </ac:picMkLst>
        </pc:picChg>
      </pc:sldChg>
      <pc:sldChg chg="add ord">
        <pc:chgData name="De Cock Jitse" userId="9cc8e242-c866-4cc7-a24e-e9b48782583a" providerId="ADAL" clId="{AC7EE877-0980-4210-BB0C-457D7DB58905}" dt="2023-11-28T11:26:58.518" v="2650"/>
        <pc:sldMkLst>
          <pc:docMk/>
          <pc:sldMk cId="2695987540" sldId="452"/>
        </pc:sldMkLst>
      </pc:sldChg>
      <pc:sldChg chg="addSp delSp add mod ord modShow">
        <pc:chgData name="De Cock Jitse" userId="9cc8e242-c866-4cc7-a24e-e9b48782583a" providerId="ADAL" clId="{AC7EE877-0980-4210-BB0C-457D7DB58905}" dt="2023-11-27T22:50:08.601" v="2481"/>
        <pc:sldMkLst>
          <pc:docMk/>
          <pc:sldMk cId="0" sldId="453"/>
        </pc:sldMkLst>
        <pc:picChg chg="add del">
          <ac:chgData name="De Cock Jitse" userId="9cc8e242-c866-4cc7-a24e-e9b48782583a" providerId="ADAL" clId="{AC7EE877-0980-4210-BB0C-457D7DB58905}" dt="2023-11-26T22:10:25.716" v="2348" actId="21"/>
          <ac:picMkLst>
            <pc:docMk/>
            <pc:sldMk cId="0" sldId="453"/>
            <ac:picMk id="3" creationId="{07DF5774-F0AC-8AB6-4D61-1AA0ABC0B063}"/>
          </ac:picMkLst>
        </pc:picChg>
      </pc:sldChg>
      <pc:sldChg chg="addSp delSp modSp add mod ord modShow">
        <pc:chgData name="De Cock Jitse" userId="9cc8e242-c866-4cc7-a24e-e9b48782583a" providerId="ADAL" clId="{AC7EE877-0980-4210-BB0C-457D7DB58905}" dt="2023-11-27T22:50:08.601" v="2481"/>
        <pc:sldMkLst>
          <pc:docMk/>
          <pc:sldMk cId="3714942218" sldId="454"/>
        </pc:sldMkLst>
        <pc:spChg chg="del">
          <ac:chgData name="De Cock Jitse" userId="9cc8e242-c866-4cc7-a24e-e9b48782583a" providerId="ADAL" clId="{AC7EE877-0980-4210-BB0C-457D7DB58905}" dt="2023-11-26T22:09:55.345" v="2346" actId="478"/>
          <ac:spMkLst>
            <pc:docMk/>
            <pc:sldMk cId="3714942218" sldId="454"/>
            <ac:spMk id="5" creationId="{302F859A-896D-7D4B-E166-F98675DA66CB}"/>
          </ac:spMkLst>
        </pc:spChg>
        <pc:spChg chg="del">
          <ac:chgData name="De Cock Jitse" userId="9cc8e242-c866-4cc7-a24e-e9b48782583a" providerId="ADAL" clId="{AC7EE877-0980-4210-BB0C-457D7DB58905}" dt="2023-11-26T22:09:55.345" v="2346" actId="478"/>
          <ac:spMkLst>
            <pc:docMk/>
            <pc:sldMk cId="3714942218" sldId="454"/>
            <ac:spMk id="6" creationId="{00C5D22C-368D-9636-BC23-1008F41CF509}"/>
          </ac:spMkLst>
        </pc:spChg>
        <pc:spChg chg="del">
          <ac:chgData name="De Cock Jitse" userId="9cc8e242-c866-4cc7-a24e-e9b48782583a" providerId="ADAL" clId="{AC7EE877-0980-4210-BB0C-457D7DB58905}" dt="2023-11-26T22:09:55.345" v="2346" actId="478"/>
          <ac:spMkLst>
            <pc:docMk/>
            <pc:sldMk cId="3714942218" sldId="454"/>
            <ac:spMk id="11" creationId="{D97C52AB-6334-19C9-DF5A-A7A9CC8C265B}"/>
          </ac:spMkLst>
        </pc:spChg>
        <pc:spChg chg="del">
          <ac:chgData name="De Cock Jitse" userId="9cc8e242-c866-4cc7-a24e-e9b48782583a" providerId="ADAL" clId="{AC7EE877-0980-4210-BB0C-457D7DB58905}" dt="2023-11-26T22:09:55.345" v="2346" actId="478"/>
          <ac:spMkLst>
            <pc:docMk/>
            <pc:sldMk cId="3714942218" sldId="454"/>
            <ac:spMk id="12" creationId="{A48685E2-E82B-CFFD-6D5E-3A05686E3843}"/>
          </ac:spMkLst>
        </pc:spChg>
        <pc:grpChg chg="del">
          <ac:chgData name="De Cock Jitse" userId="9cc8e242-c866-4cc7-a24e-e9b48782583a" providerId="ADAL" clId="{AC7EE877-0980-4210-BB0C-457D7DB58905}" dt="2023-11-26T22:09:55.345" v="2346" actId="478"/>
          <ac:grpSpMkLst>
            <pc:docMk/>
            <pc:sldMk cId="3714942218" sldId="454"/>
            <ac:grpSpMk id="1149" creationId="{00000000-0000-0000-0000-000000000000}"/>
          </ac:grpSpMkLst>
        </pc:grpChg>
        <pc:picChg chg="add mod">
          <ac:chgData name="De Cock Jitse" userId="9cc8e242-c866-4cc7-a24e-e9b48782583a" providerId="ADAL" clId="{AC7EE877-0980-4210-BB0C-457D7DB58905}" dt="2023-11-26T22:10:37.828" v="2353" actId="1076"/>
          <ac:picMkLst>
            <pc:docMk/>
            <pc:sldMk cId="3714942218" sldId="454"/>
            <ac:picMk id="2" creationId="{EFAC2FD9-2519-721E-1ED0-1E5D2A4E8308}"/>
          </ac:picMkLst>
        </pc:picChg>
        <pc:picChg chg="del">
          <ac:chgData name="De Cock Jitse" userId="9cc8e242-c866-4cc7-a24e-e9b48782583a" providerId="ADAL" clId="{AC7EE877-0980-4210-BB0C-457D7DB58905}" dt="2023-11-26T22:10:36.756" v="2352" actId="478"/>
          <ac:picMkLst>
            <pc:docMk/>
            <pc:sldMk cId="3714942218" sldId="454"/>
            <ac:picMk id="13" creationId="{C1D9CC22-DD9D-856D-2842-C6C48B8DAFE1}"/>
          </ac:picMkLst>
        </pc:picChg>
        <pc:cxnChg chg="del mod">
          <ac:chgData name="De Cock Jitse" userId="9cc8e242-c866-4cc7-a24e-e9b48782583a" providerId="ADAL" clId="{AC7EE877-0980-4210-BB0C-457D7DB58905}" dt="2023-11-26T22:09:55.345" v="2346" actId="478"/>
          <ac:cxnSpMkLst>
            <pc:docMk/>
            <pc:sldMk cId="3714942218" sldId="454"/>
            <ac:cxnSpMk id="14" creationId="{33AEE37F-57C7-5956-9B30-ABE8197F80D7}"/>
          </ac:cxnSpMkLst>
        </pc:cxnChg>
        <pc:cxnChg chg="del mod">
          <ac:chgData name="De Cock Jitse" userId="9cc8e242-c866-4cc7-a24e-e9b48782583a" providerId="ADAL" clId="{AC7EE877-0980-4210-BB0C-457D7DB58905}" dt="2023-11-26T22:09:55.345" v="2346" actId="478"/>
          <ac:cxnSpMkLst>
            <pc:docMk/>
            <pc:sldMk cId="3714942218" sldId="454"/>
            <ac:cxnSpMk id="16" creationId="{DE615ABF-0641-9A00-4DEF-442832C587C9}"/>
          </ac:cxnSpMkLst>
        </pc:cxnChg>
      </pc:sldChg>
      <pc:sldChg chg="add mod ord modShow">
        <pc:chgData name="De Cock Jitse" userId="9cc8e242-c866-4cc7-a24e-e9b48782583a" providerId="ADAL" clId="{AC7EE877-0980-4210-BB0C-457D7DB58905}" dt="2023-11-27T22:50:08.601" v="2481"/>
        <pc:sldMkLst>
          <pc:docMk/>
          <pc:sldMk cId="2769163591" sldId="455"/>
        </pc:sldMkLst>
      </pc:sldChg>
      <pc:sldChg chg="addSp delSp modSp add mod ord modShow">
        <pc:chgData name="De Cock Jitse" userId="9cc8e242-c866-4cc7-a24e-e9b48782583a" providerId="ADAL" clId="{AC7EE877-0980-4210-BB0C-457D7DB58905}" dt="2023-11-27T22:50:08.601" v="2481"/>
        <pc:sldMkLst>
          <pc:docMk/>
          <pc:sldMk cId="4217752583" sldId="456"/>
        </pc:sldMkLst>
        <pc:grpChg chg="del">
          <ac:chgData name="De Cock Jitse" userId="9cc8e242-c866-4cc7-a24e-e9b48782583a" providerId="ADAL" clId="{AC7EE877-0980-4210-BB0C-457D7DB58905}" dt="2023-11-26T22:11:04.756" v="2356" actId="478"/>
          <ac:grpSpMkLst>
            <pc:docMk/>
            <pc:sldMk cId="4217752583" sldId="456"/>
            <ac:grpSpMk id="4" creationId="{EF166725-4D33-0271-820C-2620C481211D}"/>
          </ac:grpSpMkLst>
        </pc:grpChg>
        <pc:grpChg chg="del">
          <ac:chgData name="De Cock Jitse" userId="9cc8e242-c866-4cc7-a24e-e9b48782583a" providerId="ADAL" clId="{AC7EE877-0980-4210-BB0C-457D7DB58905}" dt="2023-11-26T22:11:04.756" v="2356" actId="478"/>
          <ac:grpSpMkLst>
            <pc:docMk/>
            <pc:sldMk cId="4217752583" sldId="456"/>
            <ac:grpSpMk id="5" creationId="{633357B0-0260-F489-5DD5-D8F2C0AA1B35}"/>
          </ac:grpSpMkLst>
        </pc:grpChg>
        <pc:grpChg chg="del">
          <ac:chgData name="De Cock Jitse" userId="9cc8e242-c866-4cc7-a24e-e9b48782583a" providerId="ADAL" clId="{AC7EE877-0980-4210-BB0C-457D7DB58905}" dt="2023-11-26T22:11:04.756" v="2356" actId="478"/>
          <ac:grpSpMkLst>
            <pc:docMk/>
            <pc:sldMk cId="4217752583" sldId="456"/>
            <ac:grpSpMk id="1149" creationId="{00000000-0000-0000-0000-000000000000}"/>
          </ac:grpSpMkLst>
        </pc:grpChg>
        <pc:picChg chg="del">
          <ac:chgData name="De Cock Jitse" userId="9cc8e242-c866-4cc7-a24e-e9b48782583a" providerId="ADAL" clId="{AC7EE877-0980-4210-BB0C-457D7DB58905}" dt="2023-11-26T22:12:22.061" v="2378" actId="478"/>
          <ac:picMkLst>
            <pc:docMk/>
            <pc:sldMk cId="4217752583" sldId="456"/>
            <ac:picMk id="7" creationId="{959A0233-8A6F-B810-3C99-BA0BC9832D73}"/>
          </ac:picMkLst>
        </pc:picChg>
        <pc:picChg chg="add mod">
          <ac:chgData name="De Cock Jitse" userId="9cc8e242-c866-4cc7-a24e-e9b48782583a" providerId="ADAL" clId="{AC7EE877-0980-4210-BB0C-457D7DB58905}" dt="2023-11-26T22:11:31.149" v="2361" actId="1076"/>
          <ac:picMkLst>
            <pc:docMk/>
            <pc:sldMk cId="4217752583" sldId="456"/>
            <ac:picMk id="992" creationId="{92D2BCD0-DA79-1FC1-4F23-F0A9F5BBD3F1}"/>
          </ac:picMkLst>
        </pc:picChg>
        <pc:cxnChg chg="del">
          <ac:chgData name="De Cock Jitse" userId="9cc8e242-c866-4cc7-a24e-e9b48782583a" providerId="ADAL" clId="{AC7EE877-0980-4210-BB0C-457D7DB58905}" dt="2023-11-26T22:11:05.496" v="2357" actId="478"/>
          <ac:cxnSpMkLst>
            <pc:docMk/>
            <pc:sldMk cId="4217752583" sldId="456"/>
            <ac:cxnSpMk id="14" creationId="{33AEE37F-57C7-5956-9B30-ABE8197F80D7}"/>
          </ac:cxnSpMkLst>
        </pc:cxnChg>
        <pc:cxnChg chg="del mod">
          <ac:chgData name="De Cock Jitse" userId="9cc8e242-c866-4cc7-a24e-e9b48782583a" providerId="ADAL" clId="{AC7EE877-0980-4210-BB0C-457D7DB58905}" dt="2023-11-26T22:11:06.139" v="2358" actId="478"/>
          <ac:cxnSpMkLst>
            <pc:docMk/>
            <pc:sldMk cId="4217752583" sldId="456"/>
            <ac:cxnSpMk id="15" creationId="{A27CCBC7-08FF-5ACF-8F23-7F97E85C5E4A}"/>
          </ac:cxnSpMkLst>
        </pc:cxnChg>
      </pc:sldChg>
      <pc:sldChg chg="addSp delSp modSp add mod ord modShow">
        <pc:chgData name="De Cock Jitse" userId="9cc8e242-c866-4cc7-a24e-e9b48782583a" providerId="ADAL" clId="{AC7EE877-0980-4210-BB0C-457D7DB58905}" dt="2023-11-27T22:50:08.601" v="2481"/>
        <pc:sldMkLst>
          <pc:docMk/>
          <pc:sldMk cId="1514289359" sldId="457"/>
        </pc:sldMkLst>
        <pc:spChg chg="del">
          <ac:chgData name="De Cock Jitse" userId="9cc8e242-c866-4cc7-a24e-e9b48782583a" providerId="ADAL" clId="{AC7EE877-0980-4210-BB0C-457D7DB58905}" dt="2023-11-26T22:12:11.039" v="2371" actId="478"/>
          <ac:spMkLst>
            <pc:docMk/>
            <pc:sldMk cId="1514289359" sldId="457"/>
            <ac:spMk id="9" creationId="{686A5D7C-D8F3-981C-D5B6-1BCDC34D788F}"/>
          </ac:spMkLst>
        </pc:spChg>
        <pc:spChg chg="mod">
          <ac:chgData name="De Cock Jitse" userId="9cc8e242-c866-4cc7-a24e-e9b48782583a" providerId="ADAL" clId="{AC7EE877-0980-4210-BB0C-457D7DB58905}" dt="2023-11-26T22:12:10.154" v="2370" actId="6549"/>
          <ac:spMkLst>
            <pc:docMk/>
            <pc:sldMk cId="1514289359" sldId="457"/>
            <ac:spMk id="12" creationId="{A48685E2-E82B-CFFD-6D5E-3A05686E3843}"/>
          </ac:spMkLst>
        </pc:spChg>
        <pc:grpChg chg="del">
          <ac:chgData name="De Cock Jitse" userId="9cc8e242-c866-4cc7-a24e-e9b48782583a" providerId="ADAL" clId="{AC7EE877-0980-4210-BB0C-457D7DB58905}" dt="2023-11-26T22:12:09.755" v="2369" actId="478"/>
          <ac:grpSpMkLst>
            <pc:docMk/>
            <pc:sldMk cId="1514289359" sldId="457"/>
            <ac:grpSpMk id="2" creationId="{A449B089-9A35-00DB-887F-DBC644FEA5BA}"/>
          </ac:grpSpMkLst>
        </pc:grpChg>
        <pc:grpChg chg="del">
          <ac:chgData name="De Cock Jitse" userId="9cc8e242-c866-4cc7-a24e-e9b48782583a" providerId="ADAL" clId="{AC7EE877-0980-4210-BB0C-457D7DB58905}" dt="2023-11-26T22:12:11.713" v="2372" actId="478"/>
          <ac:grpSpMkLst>
            <pc:docMk/>
            <pc:sldMk cId="1514289359" sldId="457"/>
            <ac:grpSpMk id="8" creationId="{B274E29E-5F0F-7A65-D6A0-FC2FCA854E45}"/>
          </ac:grpSpMkLst>
        </pc:grpChg>
        <pc:grpChg chg="del">
          <ac:chgData name="De Cock Jitse" userId="9cc8e242-c866-4cc7-a24e-e9b48782583a" providerId="ADAL" clId="{AC7EE877-0980-4210-BB0C-457D7DB58905}" dt="2023-11-26T22:12:12.751" v="2373" actId="478"/>
          <ac:grpSpMkLst>
            <pc:docMk/>
            <pc:sldMk cId="1514289359" sldId="457"/>
            <ac:grpSpMk id="1149" creationId="{00000000-0000-0000-0000-000000000000}"/>
          </ac:grpSpMkLst>
        </pc:grpChg>
        <pc:picChg chg="add mod">
          <ac:chgData name="De Cock Jitse" userId="9cc8e242-c866-4cc7-a24e-e9b48782583a" providerId="ADAL" clId="{AC7EE877-0980-4210-BB0C-457D7DB58905}" dt="2023-11-26T22:12:17.969" v="2376" actId="1076"/>
          <ac:picMkLst>
            <pc:docMk/>
            <pc:sldMk cId="1514289359" sldId="457"/>
            <ac:picMk id="7" creationId="{92EE2E42-13E8-BA7F-CD7F-2FA8C6ED9B6C}"/>
          </ac:picMkLst>
        </pc:picChg>
        <pc:picChg chg="del">
          <ac:chgData name="De Cock Jitse" userId="9cc8e242-c866-4cc7-a24e-e9b48782583a" providerId="ADAL" clId="{AC7EE877-0980-4210-BB0C-457D7DB58905}" dt="2023-11-26T22:12:19.535" v="2377" actId="478"/>
          <ac:picMkLst>
            <pc:docMk/>
            <pc:sldMk cId="1514289359" sldId="457"/>
            <ac:picMk id="13" creationId="{C1D9CC22-DD9D-856D-2842-C6C48B8DAFE1}"/>
          </ac:picMkLst>
        </pc:picChg>
        <pc:cxnChg chg="del mod">
          <ac:chgData name="De Cock Jitse" userId="9cc8e242-c866-4cc7-a24e-e9b48782583a" providerId="ADAL" clId="{AC7EE877-0980-4210-BB0C-457D7DB58905}" dt="2023-11-26T22:12:09.077" v="2368" actId="478"/>
          <ac:cxnSpMkLst>
            <pc:docMk/>
            <pc:sldMk cId="1514289359" sldId="457"/>
            <ac:cxnSpMk id="5" creationId="{0B99AD56-6DC0-A904-1911-CB6A06C21478}"/>
          </ac:cxnSpMkLst>
        </pc:cxnChg>
        <pc:cxnChg chg="del">
          <ac:chgData name="De Cock Jitse" userId="9cc8e242-c866-4cc7-a24e-e9b48782583a" providerId="ADAL" clId="{AC7EE877-0980-4210-BB0C-457D7DB58905}" dt="2023-11-26T22:12:09.077" v="2368" actId="478"/>
          <ac:cxnSpMkLst>
            <pc:docMk/>
            <pc:sldMk cId="1514289359" sldId="457"/>
            <ac:cxnSpMk id="14" creationId="{33AEE37F-57C7-5956-9B30-ABE8197F80D7}"/>
          </ac:cxnSpMkLst>
        </pc:cxnChg>
      </pc:sldChg>
      <pc:sldChg chg="delSp modSp add del mod">
        <pc:chgData name="De Cock Jitse" userId="9cc8e242-c866-4cc7-a24e-e9b48782583a" providerId="ADAL" clId="{AC7EE877-0980-4210-BB0C-457D7DB58905}" dt="2023-11-26T22:15:01.118" v="2380" actId="47"/>
        <pc:sldMkLst>
          <pc:docMk/>
          <pc:sldMk cId="470448570" sldId="458"/>
        </pc:sldMkLst>
        <pc:grpChg chg="del">
          <ac:chgData name="De Cock Jitse" userId="9cc8e242-c866-4cc7-a24e-e9b48782583a" providerId="ADAL" clId="{AC7EE877-0980-4210-BB0C-457D7DB58905}" dt="2023-11-26T22:11:54.683" v="2367" actId="478"/>
          <ac:grpSpMkLst>
            <pc:docMk/>
            <pc:sldMk cId="470448570" sldId="458"/>
            <ac:grpSpMk id="2" creationId="{A449B089-9A35-00DB-887F-DBC644FEA5BA}"/>
          </ac:grpSpMkLst>
        </pc:grpChg>
        <pc:grpChg chg="del">
          <ac:chgData name="De Cock Jitse" userId="9cc8e242-c866-4cc7-a24e-e9b48782583a" providerId="ADAL" clId="{AC7EE877-0980-4210-BB0C-457D7DB58905}" dt="2023-11-26T22:11:53.920" v="2366" actId="478"/>
          <ac:grpSpMkLst>
            <pc:docMk/>
            <pc:sldMk cId="470448570" sldId="458"/>
            <ac:grpSpMk id="8" creationId="{B274E29E-5F0F-7A65-D6A0-FC2FCA854E45}"/>
          </ac:grpSpMkLst>
        </pc:grpChg>
        <pc:grpChg chg="del">
          <ac:chgData name="De Cock Jitse" userId="9cc8e242-c866-4cc7-a24e-e9b48782583a" providerId="ADAL" clId="{AC7EE877-0980-4210-BB0C-457D7DB58905}" dt="2023-11-26T22:11:53.419" v="2365" actId="478"/>
          <ac:grpSpMkLst>
            <pc:docMk/>
            <pc:sldMk cId="470448570" sldId="458"/>
            <ac:grpSpMk id="1149" creationId="{00000000-0000-0000-0000-000000000000}"/>
          </ac:grpSpMkLst>
        </pc:grpChg>
        <pc:cxnChg chg="del mod">
          <ac:chgData name="De Cock Jitse" userId="9cc8e242-c866-4cc7-a24e-e9b48782583a" providerId="ADAL" clId="{AC7EE877-0980-4210-BB0C-457D7DB58905}" dt="2023-11-26T22:11:52.071" v="2364" actId="478"/>
          <ac:cxnSpMkLst>
            <pc:docMk/>
            <pc:sldMk cId="470448570" sldId="458"/>
            <ac:cxnSpMk id="5" creationId="{0B99AD56-6DC0-A904-1911-CB6A06C21478}"/>
          </ac:cxnSpMkLst>
        </pc:cxnChg>
        <pc:cxnChg chg="del">
          <ac:chgData name="De Cock Jitse" userId="9cc8e242-c866-4cc7-a24e-e9b48782583a" providerId="ADAL" clId="{AC7EE877-0980-4210-BB0C-457D7DB58905}" dt="2023-11-26T22:11:52.071" v="2364" actId="478"/>
          <ac:cxnSpMkLst>
            <pc:docMk/>
            <pc:sldMk cId="470448570" sldId="458"/>
            <ac:cxnSpMk id="14" creationId="{33AEE37F-57C7-5956-9B30-ABE8197F80D7}"/>
          </ac:cxnSpMkLst>
        </pc:cxnChg>
      </pc:sldChg>
      <pc:sldChg chg="delSp modSp add mod ord modShow">
        <pc:chgData name="De Cock Jitse" userId="9cc8e242-c866-4cc7-a24e-e9b48782583a" providerId="ADAL" clId="{AC7EE877-0980-4210-BB0C-457D7DB58905}" dt="2023-11-27T22:50:08.601" v="2481"/>
        <pc:sldMkLst>
          <pc:docMk/>
          <pc:sldMk cId="3745106133" sldId="459"/>
        </pc:sldMkLst>
        <pc:grpChg chg="del">
          <ac:chgData name="De Cock Jitse" userId="9cc8e242-c866-4cc7-a24e-e9b48782583a" providerId="ADAL" clId="{AC7EE877-0980-4210-BB0C-457D7DB58905}" dt="2023-11-26T22:16:05.101" v="2401" actId="478"/>
          <ac:grpSpMkLst>
            <pc:docMk/>
            <pc:sldMk cId="3745106133" sldId="459"/>
            <ac:grpSpMk id="4" creationId="{EF166725-4D33-0271-820C-2620C481211D}"/>
          </ac:grpSpMkLst>
        </pc:grpChg>
        <pc:grpChg chg="del">
          <ac:chgData name="De Cock Jitse" userId="9cc8e242-c866-4cc7-a24e-e9b48782583a" providerId="ADAL" clId="{AC7EE877-0980-4210-BB0C-457D7DB58905}" dt="2023-11-26T22:16:08.570" v="2403" actId="478"/>
          <ac:grpSpMkLst>
            <pc:docMk/>
            <pc:sldMk cId="3745106133" sldId="459"/>
            <ac:grpSpMk id="32" creationId="{C2C3336A-2546-C23F-C2EC-A002D4098662}"/>
          </ac:grpSpMkLst>
        </pc:grpChg>
        <pc:grpChg chg="mod">
          <ac:chgData name="De Cock Jitse" userId="9cc8e242-c866-4cc7-a24e-e9b48782583a" providerId="ADAL" clId="{AC7EE877-0980-4210-BB0C-457D7DB58905}" dt="2023-11-26T22:16:15.506" v="2406" actId="1076"/>
          <ac:grpSpMkLst>
            <pc:docMk/>
            <pc:sldMk cId="3745106133" sldId="459"/>
            <ac:grpSpMk id="994" creationId="{E884F430-6339-9539-1794-AEBBCB01D366}"/>
          </ac:grpSpMkLst>
        </pc:grpChg>
        <pc:grpChg chg="mod">
          <ac:chgData name="De Cock Jitse" userId="9cc8e242-c866-4cc7-a24e-e9b48782583a" providerId="ADAL" clId="{AC7EE877-0980-4210-BB0C-457D7DB58905}" dt="2023-11-26T22:16:13.162" v="2405" actId="1076"/>
          <ac:grpSpMkLst>
            <pc:docMk/>
            <pc:sldMk cId="3745106133" sldId="459"/>
            <ac:grpSpMk id="1149" creationId="{00000000-0000-0000-0000-000000000000}"/>
          </ac:grpSpMkLst>
        </pc:grpChg>
        <pc:cxnChg chg="del mod">
          <ac:chgData name="De Cock Jitse" userId="9cc8e242-c866-4cc7-a24e-e9b48782583a" providerId="ADAL" clId="{AC7EE877-0980-4210-BB0C-457D7DB58905}" dt="2023-11-26T22:16:06.189" v="2402" actId="478"/>
          <ac:cxnSpMkLst>
            <pc:docMk/>
            <pc:sldMk cId="3745106133" sldId="459"/>
            <ac:cxnSpMk id="14" creationId="{33AEE37F-57C7-5956-9B30-ABE8197F80D7}"/>
          </ac:cxnSpMkLst>
        </pc:cxnChg>
        <pc:cxnChg chg="mod">
          <ac:chgData name="De Cock Jitse" userId="9cc8e242-c866-4cc7-a24e-e9b48782583a" providerId="ADAL" clId="{AC7EE877-0980-4210-BB0C-457D7DB58905}" dt="2023-11-26T22:16:13.162" v="2405" actId="1076"/>
          <ac:cxnSpMkLst>
            <pc:docMk/>
            <pc:sldMk cId="3745106133" sldId="459"/>
            <ac:cxnSpMk id="21" creationId="{BC59EB1E-7F14-0280-BCA6-9B4398EC7909}"/>
          </ac:cxnSpMkLst>
        </pc:cxnChg>
        <pc:cxnChg chg="mod">
          <ac:chgData name="De Cock Jitse" userId="9cc8e242-c866-4cc7-a24e-e9b48782583a" providerId="ADAL" clId="{AC7EE877-0980-4210-BB0C-457D7DB58905}" dt="2023-11-26T22:16:15.506" v="2406" actId="1076"/>
          <ac:cxnSpMkLst>
            <pc:docMk/>
            <pc:sldMk cId="3745106133" sldId="459"/>
            <ac:cxnSpMk id="997" creationId="{5AD4482B-B4D3-1E07-FD6E-6685B9E8B402}"/>
          </ac:cxnSpMkLst>
        </pc:cxnChg>
        <pc:cxnChg chg="del mod">
          <ac:chgData name="De Cock Jitse" userId="9cc8e242-c866-4cc7-a24e-e9b48782583a" providerId="ADAL" clId="{AC7EE877-0980-4210-BB0C-457D7DB58905}" dt="2023-11-26T22:16:09.570" v="2404" actId="478"/>
          <ac:cxnSpMkLst>
            <pc:docMk/>
            <pc:sldMk cId="3745106133" sldId="459"/>
            <ac:cxnSpMk id="1001" creationId="{F79216B4-9A87-321E-8FE7-9F621FFE8AF3}"/>
          </ac:cxnSpMkLst>
        </pc:cxnChg>
      </pc:sldChg>
      <pc:sldChg chg="add mod ord modShow">
        <pc:chgData name="De Cock Jitse" userId="9cc8e242-c866-4cc7-a24e-e9b48782583a" providerId="ADAL" clId="{AC7EE877-0980-4210-BB0C-457D7DB58905}" dt="2023-11-27T22:50:08.601" v="2481"/>
        <pc:sldMkLst>
          <pc:docMk/>
          <pc:sldMk cId="1158164253" sldId="460"/>
        </pc:sldMkLst>
      </pc:sldChg>
      <pc:sldChg chg="addSp delSp modSp add mod ord modShow">
        <pc:chgData name="De Cock Jitse" userId="9cc8e242-c866-4cc7-a24e-e9b48782583a" providerId="ADAL" clId="{AC7EE877-0980-4210-BB0C-457D7DB58905}" dt="2023-11-27T22:50:08.601" v="2481"/>
        <pc:sldMkLst>
          <pc:docMk/>
          <pc:sldMk cId="87218591" sldId="461"/>
        </pc:sldMkLst>
        <pc:grpChg chg="del">
          <ac:chgData name="De Cock Jitse" userId="9cc8e242-c866-4cc7-a24e-e9b48782583a" providerId="ADAL" clId="{AC7EE877-0980-4210-BB0C-457D7DB58905}" dt="2023-11-26T22:15:15.738" v="2383" actId="478"/>
          <ac:grpSpMkLst>
            <pc:docMk/>
            <pc:sldMk cId="87218591" sldId="461"/>
            <ac:grpSpMk id="2" creationId="{D3D812EB-2B08-6A2C-C437-65B8515BDCB8}"/>
          </ac:grpSpMkLst>
        </pc:grpChg>
        <pc:grpChg chg="del">
          <ac:chgData name="De Cock Jitse" userId="9cc8e242-c866-4cc7-a24e-e9b48782583a" providerId="ADAL" clId="{AC7EE877-0980-4210-BB0C-457D7DB58905}" dt="2023-11-26T22:15:20.113" v="2392" actId="478"/>
          <ac:grpSpMkLst>
            <pc:docMk/>
            <pc:sldMk cId="87218591" sldId="461"/>
            <ac:grpSpMk id="4" creationId="{EF166725-4D33-0271-820C-2620C481211D}"/>
          </ac:grpSpMkLst>
        </pc:grpChg>
        <pc:grpChg chg="del">
          <ac:chgData name="De Cock Jitse" userId="9cc8e242-c866-4cc7-a24e-e9b48782583a" providerId="ADAL" clId="{AC7EE877-0980-4210-BB0C-457D7DB58905}" dt="2023-11-26T22:15:16.630" v="2385" actId="478"/>
          <ac:grpSpMkLst>
            <pc:docMk/>
            <pc:sldMk cId="87218591" sldId="461"/>
            <ac:grpSpMk id="32" creationId="{C2C3336A-2546-C23F-C2EC-A002D4098662}"/>
          </ac:grpSpMkLst>
        </pc:grpChg>
        <pc:grpChg chg="del">
          <ac:chgData name="De Cock Jitse" userId="9cc8e242-c866-4cc7-a24e-e9b48782583a" providerId="ADAL" clId="{AC7EE877-0980-4210-BB0C-457D7DB58905}" dt="2023-11-26T22:15:16.243" v="2384" actId="478"/>
          <ac:grpSpMkLst>
            <pc:docMk/>
            <pc:sldMk cId="87218591" sldId="461"/>
            <ac:grpSpMk id="994" creationId="{E884F430-6339-9539-1794-AEBBCB01D366}"/>
          </ac:grpSpMkLst>
        </pc:grpChg>
        <pc:grpChg chg="del">
          <ac:chgData name="De Cock Jitse" userId="9cc8e242-c866-4cc7-a24e-e9b48782583a" providerId="ADAL" clId="{AC7EE877-0980-4210-BB0C-457D7DB58905}" dt="2023-11-26T22:15:16.993" v="2386" actId="478"/>
          <ac:grpSpMkLst>
            <pc:docMk/>
            <pc:sldMk cId="87218591" sldId="461"/>
            <ac:grpSpMk id="1149" creationId="{00000000-0000-0000-0000-000000000000}"/>
          </ac:grpSpMkLst>
        </pc:grpChg>
        <pc:picChg chg="del">
          <ac:chgData name="De Cock Jitse" userId="9cc8e242-c866-4cc7-a24e-e9b48782583a" providerId="ADAL" clId="{AC7EE877-0980-4210-BB0C-457D7DB58905}" dt="2023-11-26T22:16:01.143" v="2400" actId="478"/>
          <ac:picMkLst>
            <pc:docMk/>
            <pc:sldMk cId="87218591" sldId="461"/>
            <ac:picMk id="13" creationId="{C1D9CC22-DD9D-856D-2842-C6C48B8DAFE1}"/>
          </ac:picMkLst>
        </pc:picChg>
        <pc:picChg chg="add mod">
          <ac:chgData name="De Cock Jitse" userId="9cc8e242-c866-4cc7-a24e-e9b48782583a" providerId="ADAL" clId="{AC7EE877-0980-4210-BB0C-457D7DB58905}" dt="2023-11-26T22:15:59.827" v="2399" actId="1076"/>
          <ac:picMkLst>
            <pc:docMk/>
            <pc:sldMk cId="87218591" sldId="461"/>
            <ac:picMk id="999" creationId="{EAD54801-1373-0545-E37A-7E9D3F429894}"/>
          </ac:picMkLst>
        </pc:picChg>
        <pc:cxnChg chg="del mod">
          <ac:chgData name="De Cock Jitse" userId="9cc8e242-c866-4cc7-a24e-e9b48782583a" providerId="ADAL" clId="{AC7EE877-0980-4210-BB0C-457D7DB58905}" dt="2023-11-26T22:15:19.707" v="2391" actId="478"/>
          <ac:cxnSpMkLst>
            <pc:docMk/>
            <pc:sldMk cId="87218591" sldId="461"/>
            <ac:cxnSpMk id="14" creationId="{33AEE37F-57C7-5956-9B30-ABE8197F80D7}"/>
          </ac:cxnSpMkLst>
        </pc:cxnChg>
        <pc:cxnChg chg="del mod">
          <ac:chgData name="De Cock Jitse" userId="9cc8e242-c866-4cc7-a24e-e9b48782583a" providerId="ADAL" clId="{AC7EE877-0980-4210-BB0C-457D7DB58905}" dt="2023-11-26T22:15:17.940" v="2388" actId="478"/>
          <ac:cxnSpMkLst>
            <pc:docMk/>
            <pc:sldMk cId="87218591" sldId="461"/>
            <ac:cxnSpMk id="21" creationId="{BC59EB1E-7F14-0280-BCA6-9B4398EC7909}"/>
          </ac:cxnSpMkLst>
        </pc:cxnChg>
        <pc:cxnChg chg="del mod">
          <ac:chgData name="De Cock Jitse" userId="9cc8e242-c866-4cc7-a24e-e9b48782583a" providerId="ADAL" clId="{AC7EE877-0980-4210-BB0C-457D7DB58905}" dt="2023-11-26T22:15:18.577" v="2389" actId="478"/>
          <ac:cxnSpMkLst>
            <pc:docMk/>
            <pc:sldMk cId="87218591" sldId="461"/>
            <ac:cxnSpMk id="997" creationId="{5AD4482B-B4D3-1E07-FD6E-6685B9E8B402}"/>
          </ac:cxnSpMkLst>
        </pc:cxnChg>
        <pc:cxnChg chg="del mod">
          <ac:chgData name="De Cock Jitse" userId="9cc8e242-c866-4cc7-a24e-e9b48782583a" providerId="ADAL" clId="{AC7EE877-0980-4210-BB0C-457D7DB58905}" dt="2023-11-26T22:15:19.360" v="2390" actId="478"/>
          <ac:cxnSpMkLst>
            <pc:docMk/>
            <pc:sldMk cId="87218591" sldId="461"/>
            <ac:cxnSpMk id="1001" creationId="{F79216B4-9A87-321E-8FE7-9F621FFE8AF3}"/>
          </ac:cxnSpMkLst>
        </pc:cxnChg>
      </pc:sldChg>
      <pc:sldChg chg="add del">
        <pc:chgData name="De Cock Jitse" userId="9cc8e242-c866-4cc7-a24e-e9b48782583a" providerId="ADAL" clId="{AC7EE877-0980-4210-BB0C-457D7DB58905}" dt="2023-11-26T22:15:48.229" v="2394"/>
        <pc:sldMkLst>
          <pc:docMk/>
          <pc:sldMk cId="2914808074" sldId="462"/>
        </pc:sldMkLst>
      </pc:sldChg>
      <pc:sldChg chg="add mod ord modShow">
        <pc:chgData name="De Cock Jitse" userId="9cc8e242-c866-4cc7-a24e-e9b48782583a" providerId="ADAL" clId="{AC7EE877-0980-4210-BB0C-457D7DB58905}" dt="2023-11-27T22:50:08.601" v="2481"/>
        <pc:sldMkLst>
          <pc:docMk/>
          <pc:sldMk cId="3235638924" sldId="462"/>
        </pc:sldMkLst>
      </pc:sldChg>
      <pc:sldChg chg="addSp delSp modSp add mod ord modShow">
        <pc:chgData name="De Cock Jitse" userId="9cc8e242-c866-4cc7-a24e-e9b48782583a" providerId="ADAL" clId="{AC7EE877-0980-4210-BB0C-457D7DB58905}" dt="2023-11-27T22:50:08.601" v="2481"/>
        <pc:sldMkLst>
          <pc:docMk/>
          <pc:sldMk cId="2519193299" sldId="463"/>
        </pc:sldMkLst>
        <pc:grpChg chg="del">
          <ac:chgData name="De Cock Jitse" userId="9cc8e242-c866-4cc7-a24e-e9b48782583a" providerId="ADAL" clId="{AC7EE877-0980-4210-BB0C-457D7DB58905}" dt="2023-11-26T22:16:36.022" v="2410" actId="478"/>
          <ac:grpSpMkLst>
            <pc:docMk/>
            <pc:sldMk cId="2519193299" sldId="463"/>
            <ac:grpSpMk id="4" creationId="{EF166725-4D33-0271-820C-2620C481211D}"/>
          </ac:grpSpMkLst>
        </pc:grpChg>
        <pc:grpChg chg="del">
          <ac:chgData name="De Cock Jitse" userId="9cc8e242-c866-4cc7-a24e-e9b48782583a" providerId="ADAL" clId="{AC7EE877-0980-4210-BB0C-457D7DB58905}" dt="2023-11-26T22:16:36.533" v="2411" actId="478"/>
          <ac:grpSpMkLst>
            <pc:docMk/>
            <pc:sldMk cId="2519193299" sldId="463"/>
            <ac:grpSpMk id="5" creationId="{633357B0-0260-F489-5DD5-D8F2C0AA1B35}"/>
          </ac:grpSpMkLst>
        </pc:grpChg>
        <pc:grpChg chg="del">
          <ac:chgData name="De Cock Jitse" userId="9cc8e242-c866-4cc7-a24e-e9b48782583a" providerId="ADAL" clId="{AC7EE877-0980-4210-BB0C-457D7DB58905}" dt="2023-11-26T22:16:36.948" v="2412" actId="478"/>
          <ac:grpSpMkLst>
            <pc:docMk/>
            <pc:sldMk cId="2519193299" sldId="463"/>
            <ac:grpSpMk id="7" creationId="{1BF6BC90-F6ED-A0ED-8786-02F867F2B6E9}"/>
          </ac:grpSpMkLst>
        </pc:grpChg>
        <pc:grpChg chg="del">
          <ac:chgData name="De Cock Jitse" userId="9cc8e242-c866-4cc7-a24e-e9b48782583a" providerId="ADAL" clId="{AC7EE877-0980-4210-BB0C-457D7DB58905}" dt="2023-11-26T22:16:37.369" v="2413" actId="478"/>
          <ac:grpSpMkLst>
            <pc:docMk/>
            <pc:sldMk cId="2519193299" sldId="463"/>
            <ac:grpSpMk id="18" creationId="{AFDA9B2F-0CD8-1E45-05E0-433E11B84699}"/>
          </ac:grpSpMkLst>
        </pc:grpChg>
        <pc:grpChg chg="del">
          <ac:chgData name="De Cock Jitse" userId="9cc8e242-c866-4cc7-a24e-e9b48782583a" providerId="ADAL" clId="{AC7EE877-0980-4210-BB0C-457D7DB58905}" dt="2023-11-26T22:16:35.531" v="2409" actId="478"/>
          <ac:grpSpMkLst>
            <pc:docMk/>
            <pc:sldMk cId="2519193299" sldId="463"/>
            <ac:grpSpMk id="1149" creationId="{00000000-0000-0000-0000-000000000000}"/>
          </ac:grpSpMkLst>
        </pc:grpChg>
        <pc:picChg chg="add mod">
          <ac:chgData name="De Cock Jitse" userId="9cc8e242-c866-4cc7-a24e-e9b48782583a" providerId="ADAL" clId="{AC7EE877-0980-4210-BB0C-457D7DB58905}" dt="2023-11-26T22:17:10.384" v="2421" actId="1076"/>
          <ac:picMkLst>
            <pc:docMk/>
            <pc:sldMk cId="2519193299" sldId="463"/>
            <ac:picMk id="32" creationId="{0AE2E20E-BF28-B59E-8750-F20CF65E6499}"/>
          </ac:picMkLst>
        </pc:picChg>
        <pc:cxnChg chg="del mod">
          <ac:chgData name="De Cock Jitse" userId="9cc8e242-c866-4cc7-a24e-e9b48782583a" providerId="ADAL" clId="{AC7EE877-0980-4210-BB0C-457D7DB58905}" dt="2023-11-26T22:16:40.243" v="2418" actId="478"/>
          <ac:cxnSpMkLst>
            <pc:docMk/>
            <pc:sldMk cId="2519193299" sldId="463"/>
            <ac:cxnSpMk id="14" creationId="{33AEE37F-57C7-5956-9B30-ABE8197F80D7}"/>
          </ac:cxnSpMkLst>
        </pc:cxnChg>
        <pc:cxnChg chg="del">
          <ac:chgData name="De Cock Jitse" userId="9cc8e242-c866-4cc7-a24e-e9b48782583a" providerId="ADAL" clId="{AC7EE877-0980-4210-BB0C-457D7DB58905}" dt="2023-11-26T22:16:37.870" v="2414" actId="478"/>
          <ac:cxnSpMkLst>
            <pc:docMk/>
            <pc:sldMk cId="2519193299" sldId="463"/>
            <ac:cxnSpMk id="15" creationId="{A27CCBC7-08FF-5ACF-8F23-7F97E85C5E4A}"/>
          </ac:cxnSpMkLst>
        </pc:cxnChg>
        <pc:cxnChg chg="del">
          <ac:chgData name="De Cock Jitse" userId="9cc8e242-c866-4cc7-a24e-e9b48782583a" providerId="ADAL" clId="{AC7EE877-0980-4210-BB0C-457D7DB58905}" dt="2023-11-26T22:16:40.999" v="2419" actId="478"/>
          <ac:cxnSpMkLst>
            <pc:docMk/>
            <pc:sldMk cId="2519193299" sldId="463"/>
            <ac:cxnSpMk id="23" creationId="{51883CD9-DED1-2930-8C28-FDBE23BF61F6}"/>
          </ac:cxnSpMkLst>
        </pc:cxnChg>
        <pc:cxnChg chg="del mod">
          <ac:chgData name="De Cock Jitse" userId="9cc8e242-c866-4cc7-a24e-e9b48782583a" providerId="ADAL" clId="{AC7EE877-0980-4210-BB0C-457D7DB58905}" dt="2023-11-26T22:16:39.717" v="2417" actId="478"/>
          <ac:cxnSpMkLst>
            <pc:docMk/>
            <pc:sldMk cId="2519193299" sldId="463"/>
            <ac:cxnSpMk id="26" creationId="{EEE73610-8163-52A5-F67C-12F1E7012249}"/>
          </ac:cxnSpMkLst>
        </pc:cxnChg>
        <pc:cxnChg chg="del">
          <ac:chgData name="De Cock Jitse" userId="9cc8e242-c866-4cc7-a24e-e9b48782583a" providerId="ADAL" clId="{AC7EE877-0980-4210-BB0C-457D7DB58905}" dt="2023-11-26T22:16:39.019" v="2416" actId="478"/>
          <ac:cxnSpMkLst>
            <pc:docMk/>
            <pc:sldMk cId="2519193299" sldId="463"/>
            <ac:cxnSpMk id="29" creationId="{73BDF0D2-F7F2-32DA-799D-C707E9023851}"/>
          </ac:cxnSpMkLst>
        </pc:cxnChg>
        <pc:cxnChg chg="del">
          <ac:chgData name="De Cock Jitse" userId="9cc8e242-c866-4cc7-a24e-e9b48782583a" providerId="ADAL" clId="{AC7EE877-0980-4210-BB0C-457D7DB58905}" dt="2023-11-26T22:16:38.344" v="2415" actId="478"/>
          <ac:cxnSpMkLst>
            <pc:docMk/>
            <pc:sldMk cId="2519193299" sldId="463"/>
            <ac:cxnSpMk id="30" creationId="{3E214088-38B3-F686-220F-9CF9AD421220}"/>
          </ac:cxnSpMkLst>
        </pc:cxnChg>
      </pc:sldChg>
      <pc:sldChg chg="add mod ord modShow">
        <pc:chgData name="De Cock Jitse" userId="9cc8e242-c866-4cc7-a24e-e9b48782583a" providerId="ADAL" clId="{AC7EE877-0980-4210-BB0C-457D7DB58905}" dt="2023-11-27T22:50:08.601" v="2481"/>
        <pc:sldMkLst>
          <pc:docMk/>
          <pc:sldMk cId="3185046713" sldId="464"/>
        </pc:sldMkLst>
      </pc:sldChg>
      <pc:sldChg chg="addSp delSp modSp add mod ord modShow">
        <pc:chgData name="De Cock Jitse" userId="9cc8e242-c866-4cc7-a24e-e9b48782583a" providerId="ADAL" clId="{AC7EE877-0980-4210-BB0C-457D7DB58905}" dt="2023-11-27T22:50:08.601" v="2481"/>
        <pc:sldMkLst>
          <pc:docMk/>
          <pc:sldMk cId="1106389634" sldId="465"/>
        </pc:sldMkLst>
        <pc:grpChg chg="del">
          <ac:chgData name="De Cock Jitse" userId="9cc8e242-c866-4cc7-a24e-e9b48782583a" providerId="ADAL" clId="{AC7EE877-0980-4210-BB0C-457D7DB58905}" dt="2023-11-26T22:17:33.444" v="2426" actId="478"/>
          <ac:grpSpMkLst>
            <pc:docMk/>
            <pc:sldMk cId="1106389634" sldId="465"/>
            <ac:grpSpMk id="4" creationId="{EF166725-4D33-0271-820C-2620C481211D}"/>
          </ac:grpSpMkLst>
        </pc:grpChg>
        <pc:grpChg chg="del">
          <ac:chgData name="De Cock Jitse" userId="9cc8e242-c866-4cc7-a24e-e9b48782583a" providerId="ADAL" clId="{AC7EE877-0980-4210-BB0C-457D7DB58905}" dt="2023-11-26T22:17:33.912" v="2427" actId="478"/>
          <ac:grpSpMkLst>
            <pc:docMk/>
            <pc:sldMk cId="1106389634" sldId="465"/>
            <ac:grpSpMk id="5" creationId="{633357B0-0260-F489-5DD5-D8F2C0AA1B35}"/>
          </ac:grpSpMkLst>
        </pc:grpChg>
        <pc:grpChg chg="del">
          <ac:chgData name="De Cock Jitse" userId="9cc8e242-c866-4cc7-a24e-e9b48782583a" providerId="ADAL" clId="{AC7EE877-0980-4210-BB0C-457D7DB58905}" dt="2023-11-26T22:17:32.459" v="2424" actId="478"/>
          <ac:grpSpMkLst>
            <pc:docMk/>
            <pc:sldMk cId="1106389634" sldId="465"/>
            <ac:grpSpMk id="1149" creationId="{00000000-0000-0000-0000-000000000000}"/>
          </ac:grpSpMkLst>
        </pc:grpChg>
        <pc:picChg chg="del">
          <ac:chgData name="De Cock Jitse" userId="9cc8e242-c866-4cc7-a24e-e9b48782583a" providerId="ADAL" clId="{AC7EE877-0980-4210-BB0C-457D7DB58905}" dt="2023-11-26T22:17:51.752" v="2431" actId="478"/>
          <ac:picMkLst>
            <pc:docMk/>
            <pc:sldMk cId="1106389634" sldId="465"/>
            <ac:picMk id="13" creationId="{C1D9CC22-DD9D-856D-2842-C6C48B8DAFE1}"/>
          </ac:picMkLst>
        </pc:picChg>
        <pc:picChg chg="add mod">
          <ac:chgData name="De Cock Jitse" userId="9cc8e242-c866-4cc7-a24e-e9b48782583a" providerId="ADAL" clId="{AC7EE877-0980-4210-BB0C-457D7DB58905}" dt="2023-11-26T22:17:50.394" v="2430" actId="1076"/>
          <ac:picMkLst>
            <pc:docMk/>
            <pc:sldMk cId="1106389634" sldId="465"/>
            <ac:picMk id="993" creationId="{CB77D28E-30CA-5CAC-ACE9-547773B4F942}"/>
          </ac:picMkLst>
        </pc:picChg>
        <pc:cxnChg chg="del mod">
          <ac:chgData name="De Cock Jitse" userId="9cc8e242-c866-4cc7-a24e-e9b48782583a" providerId="ADAL" clId="{AC7EE877-0980-4210-BB0C-457D7DB58905}" dt="2023-11-26T22:17:33.089" v="2425" actId="478"/>
          <ac:cxnSpMkLst>
            <pc:docMk/>
            <pc:sldMk cId="1106389634" sldId="465"/>
            <ac:cxnSpMk id="14" creationId="{33AEE37F-57C7-5956-9B30-ABE8197F80D7}"/>
          </ac:cxnSpMkLst>
        </pc:cxnChg>
        <pc:cxnChg chg="del mod">
          <ac:chgData name="De Cock Jitse" userId="9cc8e242-c866-4cc7-a24e-e9b48782583a" providerId="ADAL" clId="{AC7EE877-0980-4210-BB0C-457D7DB58905}" dt="2023-11-26T22:17:35.556" v="2428" actId="478"/>
          <ac:cxnSpMkLst>
            <pc:docMk/>
            <pc:sldMk cId="1106389634" sldId="465"/>
            <ac:cxnSpMk id="26" creationId="{EEE73610-8163-52A5-F67C-12F1E7012249}"/>
          </ac:cxnSpMkLst>
        </pc:cxnChg>
      </pc:sldChg>
      <pc:sldChg chg="modSp add mod ord modShow modNotesTx">
        <pc:chgData name="De Cock Jitse" userId="9cc8e242-c866-4cc7-a24e-e9b48782583a" providerId="ADAL" clId="{AC7EE877-0980-4210-BB0C-457D7DB58905}" dt="2023-11-28T11:26:58.518" v="2650"/>
        <pc:sldMkLst>
          <pc:docMk/>
          <pc:sldMk cId="2206349014" sldId="466"/>
        </pc:sldMkLst>
        <pc:picChg chg="mod">
          <ac:chgData name="De Cock Jitse" userId="9cc8e242-c866-4cc7-a24e-e9b48782583a" providerId="ADAL" clId="{AC7EE877-0980-4210-BB0C-457D7DB58905}" dt="2023-11-27T23:23:32.186" v="2512"/>
          <ac:picMkLst>
            <pc:docMk/>
            <pc:sldMk cId="2206349014" sldId="466"/>
            <ac:picMk id="2" creationId="{B2CBF34A-371F-3C68-64FD-9B902B11DF59}"/>
          </ac:picMkLst>
        </pc:picChg>
      </pc:sldChg>
      <pc:sldChg chg="add">
        <pc:chgData name="De Cock Jitse" userId="9cc8e242-c866-4cc7-a24e-e9b48782583a" providerId="ADAL" clId="{AC7EE877-0980-4210-BB0C-457D7DB58905}" dt="2023-11-26T22:22:02.220" v="2436" actId="2890"/>
        <pc:sldMkLst>
          <pc:docMk/>
          <pc:sldMk cId="2586236446" sldId="467"/>
        </pc:sldMkLst>
      </pc:sldChg>
      <pc:sldChg chg="ord">
        <pc:chgData name="De Cock Jitse" userId="9cc8e242-c866-4cc7-a24e-e9b48782583a" providerId="ADAL" clId="{AC7EE877-0980-4210-BB0C-457D7DB58905}" dt="2023-11-28T11:26:58.518" v="2650"/>
        <pc:sldMkLst>
          <pc:docMk/>
          <pc:sldMk cId="4182289979" sldId="468"/>
        </pc:sldMkLst>
      </pc:sldChg>
      <pc:sldChg chg="addSp delSp modSp mod">
        <pc:chgData name="De Cock Jitse" userId="9cc8e242-c866-4cc7-a24e-e9b48782583a" providerId="ADAL" clId="{AC7EE877-0980-4210-BB0C-457D7DB58905}" dt="2023-11-28T11:33:57.976" v="2677" actId="1076"/>
        <pc:sldMkLst>
          <pc:docMk/>
          <pc:sldMk cId="2271871973" sldId="482"/>
        </pc:sldMkLst>
        <pc:picChg chg="del">
          <ac:chgData name="De Cock Jitse" userId="9cc8e242-c866-4cc7-a24e-e9b48782583a" providerId="ADAL" clId="{AC7EE877-0980-4210-BB0C-457D7DB58905}" dt="2023-11-28T11:33:53.999" v="2674" actId="478"/>
          <ac:picMkLst>
            <pc:docMk/>
            <pc:sldMk cId="2271871973" sldId="482"/>
            <ac:picMk id="3" creationId="{19B3EFE2-A449-58DA-1F62-3B592BCD1E72}"/>
          </ac:picMkLst>
        </pc:picChg>
        <pc:picChg chg="add mod">
          <ac:chgData name="De Cock Jitse" userId="9cc8e242-c866-4cc7-a24e-e9b48782583a" providerId="ADAL" clId="{AC7EE877-0980-4210-BB0C-457D7DB58905}" dt="2023-11-28T11:33:57.976" v="2677" actId="1076"/>
          <ac:picMkLst>
            <pc:docMk/>
            <pc:sldMk cId="2271871973" sldId="482"/>
            <ac:picMk id="6" creationId="{E272B5FE-D6A6-78BF-0A98-068ED1D63819}"/>
          </ac:picMkLst>
        </pc:picChg>
      </pc:sldChg>
      <pc:sldChg chg="del">
        <pc:chgData name="De Cock Jitse" userId="9cc8e242-c866-4cc7-a24e-e9b48782583a" providerId="ADAL" clId="{AC7EE877-0980-4210-BB0C-457D7DB58905}" dt="2023-11-27T22:56:48.121" v="2508" actId="47"/>
        <pc:sldMkLst>
          <pc:docMk/>
          <pc:sldMk cId="2190832741" sldId="483"/>
        </pc:sldMkLst>
      </pc:sldChg>
      <pc:sldChg chg="addSp delSp modSp mod">
        <pc:chgData name="De Cock Jitse" userId="9cc8e242-c866-4cc7-a24e-e9b48782583a" providerId="ADAL" clId="{AC7EE877-0980-4210-BB0C-457D7DB58905}" dt="2023-11-28T11:34:54.199" v="2691" actId="1076"/>
        <pc:sldMkLst>
          <pc:docMk/>
          <pc:sldMk cId="1747686764" sldId="484"/>
        </pc:sldMkLst>
        <pc:picChg chg="del">
          <ac:chgData name="De Cock Jitse" userId="9cc8e242-c866-4cc7-a24e-e9b48782583a" providerId="ADAL" clId="{AC7EE877-0980-4210-BB0C-457D7DB58905}" dt="2023-11-28T11:34:42.714" v="2686" actId="478"/>
          <ac:picMkLst>
            <pc:docMk/>
            <pc:sldMk cId="1747686764" sldId="484"/>
            <ac:picMk id="4" creationId="{53C8E2C6-921D-B84E-E897-440EEF69D030}"/>
          </ac:picMkLst>
        </pc:picChg>
        <pc:picChg chg="del">
          <ac:chgData name="De Cock Jitse" userId="9cc8e242-c866-4cc7-a24e-e9b48782583a" providerId="ADAL" clId="{AC7EE877-0980-4210-BB0C-457D7DB58905}" dt="2023-11-28T11:34:26.219" v="2682" actId="478"/>
          <ac:picMkLst>
            <pc:docMk/>
            <pc:sldMk cId="1747686764" sldId="484"/>
            <ac:picMk id="8" creationId="{77D1FF9A-030E-9A80-2668-C7DA47057B9F}"/>
          </ac:picMkLst>
        </pc:picChg>
        <pc:picChg chg="add mod ord">
          <ac:chgData name="De Cock Jitse" userId="9cc8e242-c866-4cc7-a24e-e9b48782583a" providerId="ADAL" clId="{AC7EE877-0980-4210-BB0C-457D7DB58905}" dt="2023-11-28T11:34:51.484" v="2690" actId="1076"/>
          <ac:picMkLst>
            <pc:docMk/>
            <pc:sldMk cId="1747686764" sldId="484"/>
            <ac:picMk id="10" creationId="{A50A8AE7-6C0D-7B08-EF73-6249DB1E0599}"/>
          </ac:picMkLst>
        </pc:picChg>
        <pc:picChg chg="add mod ord">
          <ac:chgData name="De Cock Jitse" userId="9cc8e242-c866-4cc7-a24e-e9b48782583a" providerId="ADAL" clId="{AC7EE877-0980-4210-BB0C-457D7DB58905}" dt="2023-11-28T11:34:54.199" v="2691" actId="1076"/>
          <ac:picMkLst>
            <pc:docMk/>
            <pc:sldMk cId="1747686764" sldId="484"/>
            <ac:picMk id="12" creationId="{ECEBB567-7C2B-3F13-7800-70D8BCFADAC0}"/>
          </ac:picMkLst>
        </pc:picChg>
      </pc:sldChg>
      <pc:sldChg chg="addSp delSp modSp mod">
        <pc:chgData name="De Cock Jitse" userId="9cc8e242-c866-4cc7-a24e-e9b48782583a" providerId="ADAL" clId="{AC7EE877-0980-4210-BB0C-457D7DB58905}" dt="2023-11-28T11:35:11.217" v="2696" actId="14100"/>
        <pc:sldMkLst>
          <pc:docMk/>
          <pc:sldMk cId="1342358322" sldId="485"/>
        </pc:sldMkLst>
        <pc:spChg chg="mod">
          <ac:chgData name="De Cock Jitse" userId="9cc8e242-c866-4cc7-a24e-e9b48782583a" providerId="ADAL" clId="{AC7EE877-0980-4210-BB0C-457D7DB58905}" dt="2023-11-27T22:56:56.747" v="2509" actId="5793"/>
          <ac:spMkLst>
            <pc:docMk/>
            <pc:sldMk cId="1342358322" sldId="485"/>
            <ac:spMk id="2" creationId="{6E68EBC9-57A5-425A-DFCB-B8C5A027EB97}"/>
          </ac:spMkLst>
        </pc:spChg>
        <pc:picChg chg="del">
          <ac:chgData name="De Cock Jitse" userId="9cc8e242-c866-4cc7-a24e-e9b48782583a" providerId="ADAL" clId="{AC7EE877-0980-4210-BB0C-457D7DB58905}" dt="2023-11-28T11:35:04.696" v="2692" actId="478"/>
          <ac:picMkLst>
            <pc:docMk/>
            <pc:sldMk cId="1342358322" sldId="485"/>
            <ac:picMk id="3" creationId="{7451CAE8-DC62-9357-F63C-E140BB4DDAD9}"/>
          </ac:picMkLst>
        </pc:picChg>
        <pc:picChg chg="add mod">
          <ac:chgData name="De Cock Jitse" userId="9cc8e242-c866-4cc7-a24e-e9b48782583a" providerId="ADAL" clId="{AC7EE877-0980-4210-BB0C-457D7DB58905}" dt="2023-11-28T11:35:11.217" v="2696" actId="14100"/>
          <ac:picMkLst>
            <pc:docMk/>
            <pc:sldMk cId="1342358322" sldId="485"/>
            <ac:picMk id="6" creationId="{21293A77-F2EC-7F63-7ABF-B780E9E06FD7}"/>
          </ac:picMkLst>
        </pc:picChg>
      </pc:sldChg>
      <pc:sldChg chg="addSp delSp modSp mod ord">
        <pc:chgData name="De Cock Jitse" userId="9cc8e242-c866-4cc7-a24e-e9b48782583a" providerId="ADAL" clId="{AC7EE877-0980-4210-BB0C-457D7DB58905}" dt="2023-11-28T11:36:04.280" v="2707" actId="1076"/>
        <pc:sldMkLst>
          <pc:docMk/>
          <pc:sldMk cId="1497825746" sldId="487"/>
        </pc:sldMkLst>
        <pc:spChg chg="mod">
          <ac:chgData name="De Cock Jitse" userId="9cc8e242-c866-4cc7-a24e-e9b48782583a" providerId="ADAL" clId="{AC7EE877-0980-4210-BB0C-457D7DB58905}" dt="2023-11-27T22:56:59.427" v="2510" actId="5793"/>
          <ac:spMkLst>
            <pc:docMk/>
            <pc:sldMk cId="1497825746" sldId="487"/>
            <ac:spMk id="2" creationId="{6E68EBC9-57A5-425A-DFCB-B8C5A027EB97}"/>
          </ac:spMkLst>
        </pc:spChg>
        <pc:picChg chg="del">
          <ac:chgData name="De Cock Jitse" userId="9cc8e242-c866-4cc7-a24e-e9b48782583a" providerId="ADAL" clId="{AC7EE877-0980-4210-BB0C-457D7DB58905}" dt="2023-11-28T11:36:01.755" v="2705" actId="478"/>
          <ac:picMkLst>
            <pc:docMk/>
            <pc:sldMk cId="1497825746" sldId="487"/>
            <ac:picMk id="4" creationId="{4420E2BB-C18C-77CA-ED4B-9BF79D95FA4B}"/>
          </ac:picMkLst>
        </pc:picChg>
        <pc:picChg chg="add mod">
          <ac:chgData name="De Cock Jitse" userId="9cc8e242-c866-4cc7-a24e-e9b48782583a" providerId="ADAL" clId="{AC7EE877-0980-4210-BB0C-457D7DB58905}" dt="2023-11-28T11:36:04.280" v="2707" actId="1076"/>
          <ac:picMkLst>
            <pc:docMk/>
            <pc:sldMk cId="1497825746" sldId="487"/>
            <ac:picMk id="7" creationId="{DB7CD346-E9BF-786E-6585-0237A3216464}"/>
          </ac:picMkLst>
        </pc:picChg>
      </pc:sldChg>
      <pc:sldChg chg="add del">
        <pc:chgData name="De Cock Jitse" userId="9cc8e242-c866-4cc7-a24e-e9b48782583a" providerId="ADAL" clId="{AC7EE877-0980-4210-BB0C-457D7DB58905}" dt="2023-11-27T23:23:57.444" v="2518" actId="47"/>
        <pc:sldMkLst>
          <pc:docMk/>
          <pc:sldMk cId="1774927802" sldId="488"/>
        </pc:sldMkLst>
      </pc:sldChg>
      <pc:sldChg chg="add del">
        <pc:chgData name="De Cock Jitse" userId="9cc8e242-c866-4cc7-a24e-e9b48782583a" providerId="ADAL" clId="{AC7EE877-0980-4210-BB0C-457D7DB58905}" dt="2023-11-27T23:23:59.718" v="2519" actId="47"/>
        <pc:sldMkLst>
          <pc:docMk/>
          <pc:sldMk cId="1123673714" sldId="489"/>
        </pc:sldMkLst>
      </pc:sldChg>
      <pc:sldChg chg="add del">
        <pc:chgData name="De Cock Jitse" userId="9cc8e242-c866-4cc7-a24e-e9b48782583a" providerId="ADAL" clId="{AC7EE877-0980-4210-BB0C-457D7DB58905}" dt="2023-11-27T23:24:06.151" v="2524" actId="47"/>
        <pc:sldMkLst>
          <pc:docMk/>
          <pc:sldMk cId="1535016457" sldId="490"/>
        </pc:sldMkLst>
      </pc:sldChg>
      <pc:sldChg chg="add del">
        <pc:chgData name="De Cock Jitse" userId="9cc8e242-c866-4cc7-a24e-e9b48782583a" providerId="ADAL" clId="{AC7EE877-0980-4210-BB0C-457D7DB58905}" dt="2023-11-27T23:24:09.488" v="2526" actId="47"/>
        <pc:sldMkLst>
          <pc:docMk/>
          <pc:sldMk cId="3629197503" sldId="491"/>
        </pc:sldMkLst>
      </pc:sldChg>
      <pc:sldChg chg="add del">
        <pc:chgData name="De Cock Jitse" userId="9cc8e242-c866-4cc7-a24e-e9b48782583a" providerId="ADAL" clId="{AC7EE877-0980-4210-BB0C-457D7DB58905}" dt="2023-11-27T23:24:13.538" v="2528" actId="47"/>
        <pc:sldMkLst>
          <pc:docMk/>
          <pc:sldMk cId="1535750202" sldId="492"/>
        </pc:sldMkLst>
      </pc:sldChg>
      <pc:sldChg chg="add del">
        <pc:chgData name="De Cock Jitse" userId="9cc8e242-c866-4cc7-a24e-e9b48782583a" providerId="ADAL" clId="{AC7EE877-0980-4210-BB0C-457D7DB58905}" dt="2023-11-27T23:24:17.580" v="2529" actId="47"/>
        <pc:sldMkLst>
          <pc:docMk/>
          <pc:sldMk cId="2458574307" sldId="493"/>
        </pc:sldMkLst>
      </pc:sldChg>
      <pc:sldChg chg="add del">
        <pc:chgData name="De Cock Jitse" userId="9cc8e242-c866-4cc7-a24e-e9b48782583a" providerId="ADAL" clId="{AC7EE877-0980-4210-BB0C-457D7DB58905}" dt="2023-11-27T23:24:21.749" v="2532" actId="47"/>
        <pc:sldMkLst>
          <pc:docMk/>
          <pc:sldMk cId="4212758343" sldId="494"/>
        </pc:sldMkLst>
      </pc:sldChg>
      <pc:sldChg chg="add del">
        <pc:chgData name="De Cock Jitse" userId="9cc8e242-c866-4cc7-a24e-e9b48782583a" providerId="ADAL" clId="{AC7EE877-0980-4210-BB0C-457D7DB58905}" dt="2023-11-27T23:24:33.063" v="2538" actId="47"/>
        <pc:sldMkLst>
          <pc:docMk/>
          <pc:sldMk cId="2824972999" sldId="495"/>
        </pc:sldMkLst>
      </pc:sldChg>
      <pc:sldChg chg="add del">
        <pc:chgData name="De Cock Jitse" userId="9cc8e242-c866-4cc7-a24e-e9b48782583a" providerId="ADAL" clId="{AC7EE877-0980-4210-BB0C-457D7DB58905}" dt="2023-11-27T23:24:25.173" v="2534" actId="47"/>
        <pc:sldMkLst>
          <pc:docMk/>
          <pc:sldMk cId="4054234408" sldId="496"/>
        </pc:sldMkLst>
      </pc:sldChg>
      <pc:sldChg chg="add del">
        <pc:chgData name="De Cock Jitse" userId="9cc8e242-c866-4cc7-a24e-e9b48782583a" providerId="ADAL" clId="{AC7EE877-0980-4210-BB0C-457D7DB58905}" dt="2023-11-27T23:24:28.538" v="2536" actId="47"/>
        <pc:sldMkLst>
          <pc:docMk/>
          <pc:sldMk cId="1106959601" sldId="497"/>
        </pc:sldMkLst>
      </pc:sldChg>
      <pc:sldChg chg="add del">
        <pc:chgData name="De Cock Jitse" userId="9cc8e242-c866-4cc7-a24e-e9b48782583a" providerId="ADAL" clId="{AC7EE877-0980-4210-BB0C-457D7DB58905}" dt="2023-11-27T23:24:36.176" v="2540" actId="47"/>
        <pc:sldMkLst>
          <pc:docMk/>
          <pc:sldMk cId="2548200758" sldId="498"/>
        </pc:sldMkLst>
      </pc:sldChg>
      <pc:sldChg chg="addSp delSp modSp add mod">
        <pc:chgData name="De Cock Jitse" userId="9cc8e242-c866-4cc7-a24e-e9b48782583a" providerId="ADAL" clId="{AC7EE877-0980-4210-BB0C-457D7DB58905}" dt="2023-11-28T11:34:17.891" v="2681" actId="1076"/>
        <pc:sldMkLst>
          <pc:docMk/>
          <pc:sldMk cId="146872496" sldId="499"/>
        </pc:sldMkLst>
        <pc:spChg chg="mod">
          <ac:chgData name="De Cock Jitse" userId="9cc8e242-c866-4cc7-a24e-e9b48782583a" providerId="ADAL" clId="{AC7EE877-0980-4210-BB0C-457D7DB58905}" dt="2023-11-27T22:56:24.531" v="2504"/>
          <ac:spMkLst>
            <pc:docMk/>
            <pc:sldMk cId="146872496" sldId="499"/>
            <ac:spMk id="2" creationId="{6E68EBC9-57A5-425A-DFCB-B8C5A027EB97}"/>
          </ac:spMkLst>
        </pc:spChg>
        <pc:spChg chg="add del mod">
          <ac:chgData name="De Cock Jitse" userId="9cc8e242-c866-4cc7-a24e-e9b48782583a" providerId="ADAL" clId="{AC7EE877-0980-4210-BB0C-457D7DB58905}" dt="2023-11-27T22:56:44.375" v="2507" actId="478"/>
          <ac:spMkLst>
            <pc:docMk/>
            <pc:sldMk cId="146872496" sldId="499"/>
            <ac:spMk id="4" creationId="{6ABE9F71-3470-8ACB-BBA6-7BD8BB423BC5}"/>
          </ac:spMkLst>
        </pc:spChg>
        <pc:spChg chg="del">
          <ac:chgData name="De Cock Jitse" userId="9cc8e242-c866-4cc7-a24e-e9b48782583a" providerId="ADAL" clId="{AC7EE877-0980-4210-BB0C-457D7DB58905}" dt="2023-11-27T22:56:41.543" v="2505" actId="478"/>
          <ac:spMkLst>
            <pc:docMk/>
            <pc:sldMk cId="146872496" sldId="499"/>
            <ac:spMk id="5" creationId="{3E95072F-4DFA-41B7-3B1A-513C0E5FE7EB}"/>
          </ac:spMkLst>
        </pc:spChg>
        <pc:spChg chg="add mod">
          <ac:chgData name="De Cock Jitse" userId="9cc8e242-c866-4cc7-a24e-e9b48782583a" providerId="ADAL" clId="{AC7EE877-0980-4210-BB0C-457D7DB58905}" dt="2023-11-27T22:56:41.857" v="2506"/>
          <ac:spMkLst>
            <pc:docMk/>
            <pc:sldMk cId="146872496" sldId="499"/>
            <ac:spMk id="6" creationId="{6F46B820-6B91-614D-A374-79D882A01233}"/>
          </ac:spMkLst>
        </pc:spChg>
        <pc:picChg chg="add mod">
          <ac:chgData name="De Cock Jitse" userId="9cc8e242-c866-4cc7-a24e-e9b48782583a" providerId="ADAL" clId="{AC7EE877-0980-4210-BB0C-457D7DB58905}" dt="2023-11-28T11:34:17.891" v="2681" actId="1076"/>
          <ac:picMkLst>
            <pc:docMk/>
            <pc:sldMk cId="146872496" sldId="499"/>
            <ac:picMk id="4" creationId="{01A6D925-DBEF-D22B-5A44-FE7381B400B4}"/>
          </ac:picMkLst>
        </pc:picChg>
        <pc:picChg chg="del">
          <ac:chgData name="De Cock Jitse" userId="9cc8e242-c866-4cc7-a24e-e9b48782583a" providerId="ADAL" clId="{AC7EE877-0980-4210-BB0C-457D7DB58905}" dt="2023-11-27T22:56:41.543" v="2505" actId="478"/>
          <ac:picMkLst>
            <pc:docMk/>
            <pc:sldMk cId="146872496" sldId="499"/>
            <ac:picMk id="7" creationId="{1A17BC32-306C-78C3-87F0-968D77000B95}"/>
          </ac:picMkLst>
        </pc:picChg>
        <pc:picChg chg="add del mod">
          <ac:chgData name="De Cock Jitse" userId="9cc8e242-c866-4cc7-a24e-e9b48782583a" providerId="ADAL" clId="{AC7EE877-0980-4210-BB0C-457D7DB58905}" dt="2023-11-28T11:34:13.756" v="2678" actId="478"/>
          <ac:picMkLst>
            <pc:docMk/>
            <pc:sldMk cId="146872496" sldId="499"/>
            <ac:picMk id="8" creationId="{988A3217-D063-5D96-E148-25083E6106A3}"/>
          </ac:picMkLst>
        </pc:picChg>
      </pc:sldChg>
      <pc:sldChg chg="add">
        <pc:chgData name="De Cock Jitse" userId="9cc8e242-c866-4cc7-a24e-e9b48782583a" providerId="ADAL" clId="{AC7EE877-0980-4210-BB0C-457D7DB58905}" dt="2023-11-27T23:23:56.245" v="2517"/>
        <pc:sldMkLst>
          <pc:docMk/>
          <pc:sldMk cId="1531128832" sldId="500"/>
        </pc:sldMkLst>
      </pc:sldChg>
      <pc:sldChg chg="add ord">
        <pc:chgData name="De Cock Jitse" userId="9cc8e242-c866-4cc7-a24e-e9b48782583a" providerId="ADAL" clId="{AC7EE877-0980-4210-BB0C-457D7DB58905}" dt="2023-11-27T23:24:03.114" v="2522"/>
        <pc:sldMkLst>
          <pc:docMk/>
          <pc:sldMk cId="361413819" sldId="501"/>
        </pc:sldMkLst>
      </pc:sldChg>
      <pc:sldChg chg="add">
        <pc:chgData name="De Cock Jitse" userId="9cc8e242-c866-4cc7-a24e-e9b48782583a" providerId="ADAL" clId="{AC7EE877-0980-4210-BB0C-457D7DB58905}" dt="2023-11-27T23:24:05" v="2523"/>
        <pc:sldMkLst>
          <pc:docMk/>
          <pc:sldMk cId="1343393662" sldId="502"/>
        </pc:sldMkLst>
      </pc:sldChg>
      <pc:sldChg chg="add">
        <pc:chgData name="De Cock Jitse" userId="9cc8e242-c866-4cc7-a24e-e9b48782583a" providerId="ADAL" clId="{AC7EE877-0980-4210-BB0C-457D7DB58905}" dt="2023-11-27T23:24:08.184" v="2525"/>
        <pc:sldMkLst>
          <pc:docMk/>
          <pc:sldMk cId="2679687623" sldId="503"/>
        </pc:sldMkLst>
      </pc:sldChg>
      <pc:sldChg chg="add">
        <pc:chgData name="De Cock Jitse" userId="9cc8e242-c866-4cc7-a24e-e9b48782583a" providerId="ADAL" clId="{AC7EE877-0980-4210-BB0C-457D7DB58905}" dt="2023-11-27T23:24:11.728" v="2527"/>
        <pc:sldMkLst>
          <pc:docMk/>
          <pc:sldMk cId="711566768" sldId="504"/>
        </pc:sldMkLst>
      </pc:sldChg>
      <pc:sldChg chg="add">
        <pc:chgData name="De Cock Jitse" userId="9cc8e242-c866-4cc7-a24e-e9b48782583a" providerId="ADAL" clId="{AC7EE877-0980-4210-BB0C-457D7DB58905}" dt="2023-11-27T23:24:18.880" v="2530"/>
        <pc:sldMkLst>
          <pc:docMk/>
          <pc:sldMk cId="2322693246" sldId="505"/>
        </pc:sldMkLst>
      </pc:sldChg>
      <pc:sldChg chg="add">
        <pc:chgData name="De Cock Jitse" userId="9cc8e242-c866-4cc7-a24e-e9b48782583a" providerId="ADAL" clId="{AC7EE877-0980-4210-BB0C-457D7DB58905}" dt="2023-11-27T23:24:20.211" v="2531"/>
        <pc:sldMkLst>
          <pc:docMk/>
          <pc:sldMk cId="3501086646" sldId="506"/>
        </pc:sldMkLst>
      </pc:sldChg>
      <pc:sldChg chg="add">
        <pc:chgData name="De Cock Jitse" userId="9cc8e242-c866-4cc7-a24e-e9b48782583a" providerId="ADAL" clId="{AC7EE877-0980-4210-BB0C-457D7DB58905}" dt="2023-11-27T23:24:23.927" v="2533"/>
        <pc:sldMkLst>
          <pc:docMk/>
          <pc:sldMk cId="2905647090" sldId="507"/>
        </pc:sldMkLst>
      </pc:sldChg>
      <pc:sldChg chg="add">
        <pc:chgData name="De Cock Jitse" userId="9cc8e242-c866-4cc7-a24e-e9b48782583a" providerId="ADAL" clId="{AC7EE877-0980-4210-BB0C-457D7DB58905}" dt="2023-11-27T23:24:27.432" v="2535"/>
        <pc:sldMkLst>
          <pc:docMk/>
          <pc:sldMk cId="456631893" sldId="508"/>
        </pc:sldMkLst>
      </pc:sldChg>
      <pc:sldChg chg="add">
        <pc:chgData name="De Cock Jitse" userId="9cc8e242-c866-4cc7-a24e-e9b48782583a" providerId="ADAL" clId="{AC7EE877-0980-4210-BB0C-457D7DB58905}" dt="2023-11-27T23:24:31.307" v="2537"/>
        <pc:sldMkLst>
          <pc:docMk/>
          <pc:sldMk cId="2207264706" sldId="509"/>
        </pc:sldMkLst>
      </pc:sldChg>
      <pc:sldChg chg="add">
        <pc:chgData name="De Cock Jitse" userId="9cc8e242-c866-4cc7-a24e-e9b48782583a" providerId="ADAL" clId="{AC7EE877-0980-4210-BB0C-457D7DB58905}" dt="2023-11-27T23:24:35.017" v="2539"/>
        <pc:sldMkLst>
          <pc:docMk/>
          <pc:sldMk cId="2415889842" sldId="510"/>
        </pc:sldMkLst>
      </pc:sldChg>
      <pc:sldChg chg="addSp delSp modSp mod">
        <pc:chgData name="De Cock Jitse" userId="9cc8e242-c866-4cc7-a24e-e9b48782583a" providerId="ADAL" clId="{AC7EE877-0980-4210-BB0C-457D7DB58905}" dt="2023-11-28T11:35:48.454" v="2704" actId="1076"/>
        <pc:sldMkLst>
          <pc:docMk/>
          <pc:sldMk cId="3579467318" sldId="511"/>
        </pc:sldMkLst>
        <pc:spChg chg="mod">
          <ac:chgData name="De Cock Jitse" userId="9cc8e242-c866-4cc7-a24e-e9b48782583a" providerId="ADAL" clId="{AC7EE877-0980-4210-BB0C-457D7DB58905}" dt="2023-11-28T11:35:45.789" v="2703" actId="14100"/>
          <ac:spMkLst>
            <pc:docMk/>
            <pc:sldMk cId="3579467318" sldId="511"/>
            <ac:spMk id="6" creationId="{C0F8FB45-8DC3-3D12-3225-86D40F021F70}"/>
          </ac:spMkLst>
        </pc:spChg>
        <pc:picChg chg="del">
          <ac:chgData name="De Cock Jitse" userId="9cc8e242-c866-4cc7-a24e-e9b48782583a" providerId="ADAL" clId="{AC7EE877-0980-4210-BB0C-457D7DB58905}" dt="2023-11-28T11:35:27.464" v="2697" actId="478"/>
          <ac:picMkLst>
            <pc:docMk/>
            <pc:sldMk cId="3579467318" sldId="511"/>
            <ac:picMk id="3" creationId="{FB2D20D7-8115-46F1-3A0D-4C0D2F44DAC2}"/>
          </ac:picMkLst>
        </pc:picChg>
        <pc:picChg chg="add mod ord">
          <ac:chgData name="De Cock Jitse" userId="9cc8e242-c866-4cc7-a24e-e9b48782583a" providerId="ADAL" clId="{AC7EE877-0980-4210-BB0C-457D7DB58905}" dt="2023-11-28T11:35:48.454" v="2704" actId="1076"/>
          <ac:picMkLst>
            <pc:docMk/>
            <pc:sldMk cId="3579467318" sldId="511"/>
            <ac:picMk id="7" creationId="{7C4B3885-BEC7-F499-AFA5-551BB2FCBBA9}"/>
          </ac:picMkLst>
        </pc:picChg>
      </pc:sldChg>
    </pc:docChg>
  </pc:docChgLst>
  <pc:docChgLst>
    <pc:chgData name="Verbeeck William" userId="S::william.verbeeck@vlaanderen.be::9b98557d-4638-497e-9b40-4f2c2b1c3415" providerId="AD" clId="Web-{92FDC7E7-2D2B-7ABC-2D00-6AB748626DCA}"/>
    <pc:docChg chg="modSld">
      <pc:chgData name="Verbeeck William" userId="S::william.verbeeck@vlaanderen.be::9b98557d-4638-497e-9b40-4f2c2b1c3415" providerId="AD" clId="Web-{92FDC7E7-2D2B-7ABC-2D00-6AB748626DCA}" dt="2023-12-21T13:57:01.668" v="199" actId="14100"/>
      <pc:docMkLst>
        <pc:docMk/>
      </pc:docMkLst>
      <pc:sldChg chg="modSp addCm delCm">
        <pc:chgData name="Verbeeck William" userId="S::william.verbeeck@vlaanderen.be::9b98557d-4638-497e-9b40-4f2c2b1c3415" providerId="AD" clId="Web-{92FDC7E7-2D2B-7ABC-2D00-6AB748626DCA}" dt="2023-12-21T13:19:50.282" v="95" actId="1076"/>
        <pc:sldMkLst>
          <pc:docMk/>
          <pc:sldMk cId="2729381402" sldId="519"/>
        </pc:sldMkLst>
        <pc:spChg chg="mod">
          <ac:chgData name="Verbeeck William" userId="S::william.verbeeck@vlaanderen.be::9b98557d-4638-497e-9b40-4f2c2b1c3415" providerId="AD" clId="Web-{92FDC7E7-2D2B-7ABC-2D00-6AB748626DCA}" dt="2023-12-21T13:19:50.282" v="95" actId="1076"/>
          <ac:spMkLst>
            <pc:docMk/>
            <pc:sldMk cId="2729381402" sldId="519"/>
            <ac:spMk id="771" creationId="{00000000-0000-0000-0000-000000000000}"/>
          </ac:spMkLst>
        </pc:spChg>
      </pc:sldChg>
      <pc:sldChg chg="modSp addCm delCm">
        <pc:chgData name="Verbeeck William" userId="S::william.verbeeck@vlaanderen.be::9b98557d-4638-497e-9b40-4f2c2b1c3415" providerId="AD" clId="Web-{92FDC7E7-2D2B-7ABC-2D00-6AB748626DCA}" dt="2023-12-21T13:19:57.688" v="96"/>
        <pc:sldMkLst>
          <pc:docMk/>
          <pc:sldMk cId="2135947261" sldId="520"/>
        </pc:sldMkLst>
        <pc:spChg chg="mod">
          <ac:chgData name="Verbeeck William" userId="S::william.verbeeck@vlaanderen.be::9b98557d-4638-497e-9b40-4f2c2b1c3415" providerId="AD" clId="Web-{92FDC7E7-2D2B-7ABC-2D00-6AB748626DCA}" dt="2023-12-21T13:16:36.057" v="4" actId="20577"/>
          <ac:spMkLst>
            <pc:docMk/>
            <pc:sldMk cId="2135947261" sldId="520"/>
            <ac:spMk id="3616" creationId="{00000000-0000-0000-0000-000000000000}"/>
          </ac:spMkLst>
        </pc:spChg>
      </pc:sldChg>
      <pc:sldChg chg="addSp delSp modSp">
        <pc:chgData name="Verbeeck William" userId="S::william.verbeeck@vlaanderen.be::9b98557d-4638-497e-9b40-4f2c2b1c3415" providerId="AD" clId="Web-{92FDC7E7-2D2B-7ABC-2D00-6AB748626DCA}" dt="2023-12-21T13:57:01.668" v="199" actId="14100"/>
        <pc:sldMkLst>
          <pc:docMk/>
          <pc:sldMk cId="3979674266" sldId="526"/>
        </pc:sldMkLst>
        <pc:spChg chg="del mod">
          <ac:chgData name="Verbeeck William" userId="S::william.verbeeck@vlaanderen.be::9b98557d-4638-497e-9b40-4f2c2b1c3415" providerId="AD" clId="Web-{92FDC7E7-2D2B-7ABC-2D00-6AB748626DCA}" dt="2023-12-21T13:24:41.103" v="152"/>
          <ac:spMkLst>
            <pc:docMk/>
            <pc:sldMk cId="3979674266" sldId="526"/>
            <ac:spMk id="3" creationId="{30E738E4-57C8-D0E2-D2F4-1F5534EFA6C1}"/>
          </ac:spMkLst>
        </pc:spChg>
        <pc:spChg chg="add mod">
          <ac:chgData name="Verbeeck William" userId="S::william.verbeeck@vlaanderen.be::9b98557d-4638-497e-9b40-4f2c2b1c3415" providerId="AD" clId="Web-{92FDC7E7-2D2B-7ABC-2D00-6AB748626DCA}" dt="2023-12-21T13:57:01.668" v="199" actId="14100"/>
          <ac:spMkLst>
            <pc:docMk/>
            <pc:sldMk cId="3979674266" sldId="526"/>
            <ac:spMk id="3" creationId="{EF6C9CE9-A6DF-B08D-1FC3-9F49D3D7F809}"/>
          </ac:spMkLst>
        </pc:spChg>
      </pc:sldChg>
      <pc:sldChg chg="delSp modSp">
        <pc:chgData name="Verbeeck William" userId="S::william.verbeeck@vlaanderen.be::9b98557d-4638-497e-9b40-4f2c2b1c3415" providerId="AD" clId="Web-{92FDC7E7-2D2B-7ABC-2D00-6AB748626DCA}" dt="2023-12-21T13:55:07.992" v="155"/>
        <pc:sldMkLst>
          <pc:docMk/>
          <pc:sldMk cId="3302588779" sldId="527"/>
        </pc:sldMkLst>
        <pc:spChg chg="del mod">
          <ac:chgData name="Verbeeck William" userId="S::william.verbeeck@vlaanderen.be::9b98557d-4638-497e-9b40-4f2c2b1c3415" providerId="AD" clId="Web-{92FDC7E7-2D2B-7ABC-2D00-6AB748626DCA}" dt="2023-12-21T13:55:07.992" v="155"/>
          <ac:spMkLst>
            <pc:docMk/>
            <pc:sldMk cId="3302588779" sldId="527"/>
            <ac:spMk id="3" creationId="{30E738E4-57C8-D0E2-D2F4-1F5534EFA6C1}"/>
          </ac:spMkLst>
        </pc:spChg>
      </pc:sldChg>
      <pc:sldChg chg="addSp delSp modSp addCm">
        <pc:chgData name="Verbeeck William" userId="S::william.verbeeck@vlaanderen.be::9b98557d-4638-497e-9b40-4f2c2b1c3415" providerId="AD" clId="Web-{92FDC7E7-2D2B-7ABC-2D00-6AB748626DCA}" dt="2023-12-21T13:24:16.665" v="148" actId="14100"/>
        <pc:sldMkLst>
          <pc:docMk/>
          <pc:sldMk cId="2623137351" sldId="528"/>
        </pc:sldMkLst>
        <pc:spChg chg="add mod">
          <ac:chgData name="Verbeeck William" userId="S::william.verbeeck@vlaanderen.be::9b98557d-4638-497e-9b40-4f2c2b1c3415" providerId="AD" clId="Web-{92FDC7E7-2D2B-7ABC-2D00-6AB748626DCA}" dt="2023-12-21T13:24:16.665" v="148" actId="14100"/>
          <ac:spMkLst>
            <pc:docMk/>
            <pc:sldMk cId="2623137351" sldId="528"/>
            <ac:spMk id="4" creationId="{9A79685E-C4B3-CE26-8A8B-676130984D9E}"/>
          </ac:spMkLst>
        </pc:spChg>
        <pc:spChg chg="del mod">
          <ac:chgData name="Verbeeck William" userId="S::william.verbeeck@vlaanderen.be::9b98557d-4638-497e-9b40-4f2c2b1c3415" providerId="AD" clId="Web-{92FDC7E7-2D2B-7ABC-2D00-6AB748626DCA}" dt="2023-12-21T13:23:38.914" v="136"/>
          <ac:spMkLst>
            <pc:docMk/>
            <pc:sldMk cId="2623137351" sldId="528"/>
            <ac:spMk id="492" creationId="{00000000-0000-0000-0000-000000000000}"/>
          </ac:spMkLst>
        </pc:spChg>
        <pc:spChg chg="del">
          <ac:chgData name="Verbeeck William" userId="S::william.verbeeck@vlaanderen.be::9b98557d-4638-497e-9b40-4f2c2b1c3415" providerId="AD" clId="Web-{92FDC7E7-2D2B-7ABC-2D00-6AB748626DCA}" dt="2023-12-21T13:23:29.367" v="115"/>
          <ac:spMkLst>
            <pc:docMk/>
            <pc:sldMk cId="2623137351" sldId="528"/>
            <ac:spMk id="535" creationId="{00000000-0000-0000-0000-000000000000}"/>
          </ac:spMkLst>
        </pc:spChg>
        <pc:spChg chg="del">
          <ac:chgData name="Verbeeck William" userId="S::william.verbeeck@vlaanderen.be::9b98557d-4638-497e-9b40-4f2c2b1c3415" providerId="AD" clId="Web-{92FDC7E7-2D2B-7ABC-2D00-6AB748626DCA}" dt="2023-12-21T13:23:29.351" v="111"/>
          <ac:spMkLst>
            <pc:docMk/>
            <pc:sldMk cId="2623137351" sldId="528"/>
            <ac:spMk id="540" creationId="{00000000-0000-0000-0000-000000000000}"/>
          </ac:spMkLst>
        </pc:spChg>
        <pc:spChg chg="del">
          <ac:chgData name="Verbeeck William" userId="S::william.verbeeck@vlaanderen.be::9b98557d-4638-497e-9b40-4f2c2b1c3415" providerId="AD" clId="Web-{92FDC7E7-2D2B-7ABC-2D00-6AB748626DCA}" dt="2023-12-21T13:23:29.351" v="110"/>
          <ac:spMkLst>
            <pc:docMk/>
            <pc:sldMk cId="2623137351" sldId="528"/>
            <ac:spMk id="541" creationId="{00000000-0000-0000-0000-000000000000}"/>
          </ac:spMkLst>
        </pc:spChg>
        <pc:spChg chg="del">
          <ac:chgData name="Verbeeck William" userId="S::william.verbeeck@vlaanderen.be::9b98557d-4638-497e-9b40-4f2c2b1c3415" providerId="AD" clId="Web-{92FDC7E7-2D2B-7ABC-2D00-6AB748626DCA}" dt="2023-12-21T13:23:29.351" v="107"/>
          <ac:spMkLst>
            <pc:docMk/>
            <pc:sldMk cId="2623137351" sldId="528"/>
            <ac:spMk id="544" creationId="{00000000-0000-0000-0000-000000000000}"/>
          </ac:spMkLst>
        </pc:spChg>
        <pc:grpChg chg="del">
          <ac:chgData name="Verbeeck William" userId="S::william.verbeeck@vlaanderen.be::9b98557d-4638-497e-9b40-4f2c2b1c3415" providerId="AD" clId="Web-{92FDC7E7-2D2B-7ABC-2D00-6AB748626DCA}" dt="2023-12-21T13:23:29.382" v="132"/>
          <ac:grpSpMkLst>
            <pc:docMk/>
            <pc:sldMk cId="2623137351" sldId="528"/>
            <ac:grpSpMk id="493" creationId="{00000000-0000-0000-0000-000000000000}"/>
          </ac:grpSpMkLst>
        </pc:grpChg>
        <pc:grpChg chg="del">
          <ac:chgData name="Verbeeck William" userId="S::william.verbeeck@vlaanderen.be::9b98557d-4638-497e-9b40-4f2c2b1c3415" providerId="AD" clId="Web-{92FDC7E7-2D2B-7ABC-2D00-6AB748626DCA}" dt="2023-12-21T13:23:29.382" v="131"/>
          <ac:grpSpMkLst>
            <pc:docMk/>
            <pc:sldMk cId="2623137351" sldId="528"/>
            <ac:grpSpMk id="496" creationId="{00000000-0000-0000-0000-000000000000}"/>
          </ac:grpSpMkLst>
        </pc:grpChg>
        <pc:grpChg chg="del">
          <ac:chgData name="Verbeeck William" userId="S::william.verbeeck@vlaanderen.be::9b98557d-4638-497e-9b40-4f2c2b1c3415" providerId="AD" clId="Web-{92FDC7E7-2D2B-7ABC-2D00-6AB748626DCA}" dt="2023-12-21T13:23:29.382" v="130"/>
          <ac:grpSpMkLst>
            <pc:docMk/>
            <pc:sldMk cId="2623137351" sldId="528"/>
            <ac:grpSpMk id="499" creationId="{00000000-0000-0000-0000-000000000000}"/>
          </ac:grpSpMkLst>
        </pc:grpChg>
        <pc:grpChg chg="del">
          <ac:chgData name="Verbeeck William" userId="S::william.verbeeck@vlaanderen.be::9b98557d-4638-497e-9b40-4f2c2b1c3415" providerId="AD" clId="Web-{92FDC7E7-2D2B-7ABC-2D00-6AB748626DCA}" dt="2023-12-21T13:23:29.382" v="129"/>
          <ac:grpSpMkLst>
            <pc:docMk/>
            <pc:sldMk cId="2623137351" sldId="528"/>
            <ac:grpSpMk id="502" creationId="{00000000-0000-0000-0000-000000000000}"/>
          </ac:grpSpMkLst>
        </pc:grpChg>
        <pc:grpChg chg="del">
          <ac:chgData name="Verbeeck William" userId="S::william.verbeeck@vlaanderen.be::9b98557d-4638-497e-9b40-4f2c2b1c3415" providerId="AD" clId="Web-{92FDC7E7-2D2B-7ABC-2D00-6AB748626DCA}" dt="2023-12-21T13:23:29.367" v="127"/>
          <ac:grpSpMkLst>
            <pc:docMk/>
            <pc:sldMk cId="2623137351" sldId="528"/>
            <ac:grpSpMk id="506" creationId="{00000000-0000-0000-0000-000000000000}"/>
          </ac:grpSpMkLst>
        </pc:grpChg>
        <pc:grpChg chg="del">
          <ac:chgData name="Verbeeck William" userId="S::william.verbeeck@vlaanderen.be::9b98557d-4638-497e-9b40-4f2c2b1c3415" providerId="AD" clId="Web-{92FDC7E7-2D2B-7ABC-2D00-6AB748626DCA}" dt="2023-12-21T13:23:29.367" v="126"/>
          <ac:grpSpMkLst>
            <pc:docMk/>
            <pc:sldMk cId="2623137351" sldId="528"/>
            <ac:grpSpMk id="509" creationId="{00000000-0000-0000-0000-000000000000}"/>
          </ac:grpSpMkLst>
        </pc:grpChg>
        <pc:grpChg chg="del">
          <ac:chgData name="Verbeeck William" userId="S::william.verbeeck@vlaanderen.be::9b98557d-4638-497e-9b40-4f2c2b1c3415" providerId="AD" clId="Web-{92FDC7E7-2D2B-7ABC-2D00-6AB748626DCA}" dt="2023-12-21T13:23:32.898" v="134"/>
          <ac:grpSpMkLst>
            <pc:docMk/>
            <pc:sldMk cId="2623137351" sldId="528"/>
            <ac:grpSpMk id="513" creationId="{00000000-0000-0000-0000-000000000000}"/>
          </ac:grpSpMkLst>
        </pc:grpChg>
        <pc:grpChg chg="del">
          <ac:chgData name="Verbeeck William" userId="S::william.verbeeck@vlaanderen.be::9b98557d-4638-497e-9b40-4f2c2b1c3415" providerId="AD" clId="Web-{92FDC7E7-2D2B-7ABC-2D00-6AB748626DCA}" dt="2023-12-21T13:23:29.367" v="124"/>
          <ac:grpSpMkLst>
            <pc:docMk/>
            <pc:sldMk cId="2623137351" sldId="528"/>
            <ac:grpSpMk id="516" creationId="{00000000-0000-0000-0000-000000000000}"/>
          </ac:grpSpMkLst>
        </pc:grpChg>
        <pc:grpChg chg="del">
          <ac:chgData name="Verbeeck William" userId="S::william.verbeeck@vlaanderen.be::9b98557d-4638-497e-9b40-4f2c2b1c3415" providerId="AD" clId="Web-{92FDC7E7-2D2B-7ABC-2D00-6AB748626DCA}" dt="2023-12-21T13:23:29.367" v="123"/>
          <ac:grpSpMkLst>
            <pc:docMk/>
            <pc:sldMk cId="2623137351" sldId="528"/>
            <ac:grpSpMk id="519" creationId="{00000000-0000-0000-0000-000000000000}"/>
          </ac:grpSpMkLst>
        </pc:grpChg>
        <pc:grpChg chg="del">
          <ac:chgData name="Verbeeck William" userId="S::william.verbeeck@vlaanderen.be::9b98557d-4638-497e-9b40-4f2c2b1c3415" providerId="AD" clId="Web-{92FDC7E7-2D2B-7ABC-2D00-6AB748626DCA}" dt="2023-12-21T13:23:29.367" v="122"/>
          <ac:grpSpMkLst>
            <pc:docMk/>
            <pc:sldMk cId="2623137351" sldId="528"/>
            <ac:grpSpMk id="522" creationId="{00000000-0000-0000-0000-000000000000}"/>
          </ac:grpSpMkLst>
        </pc:grpChg>
        <pc:grpChg chg="del">
          <ac:chgData name="Verbeeck William" userId="S::william.verbeeck@vlaanderen.be::9b98557d-4638-497e-9b40-4f2c2b1c3415" providerId="AD" clId="Web-{92FDC7E7-2D2B-7ABC-2D00-6AB748626DCA}" dt="2023-12-21T13:23:29.367" v="121"/>
          <ac:grpSpMkLst>
            <pc:docMk/>
            <pc:sldMk cId="2623137351" sldId="528"/>
            <ac:grpSpMk id="525" creationId="{00000000-0000-0000-0000-000000000000}"/>
          </ac:grpSpMkLst>
        </pc:grpChg>
        <pc:grpChg chg="del">
          <ac:chgData name="Verbeeck William" userId="S::william.verbeeck@vlaanderen.be::9b98557d-4638-497e-9b40-4f2c2b1c3415" providerId="AD" clId="Web-{92FDC7E7-2D2B-7ABC-2D00-6AB748626DCA}" dt="2023-12-21T13:23:29.367" v="120"/>
          <ac:grpSpMkLst>
            <pc:docMk/>
            <pc:sldMk cId="2623137351" sldId="528"/>
            <ac:grpSpMk id="528" creationId="{00000000-0000-0000-0000-000000000000}"/>
          </ac:grpSpMkLst>
        </pc:grpChg>
        <pc:picChg chg="add mod">
          <ac:chgData name="Verbeeck William" userId="S::william.verbeeck@vlaanderen.be::9b98557d-4638-497e-9b40-4f2c2b1c3415" providerId="AD" clId="Web-{92FDC7E7-2D2B-7ABC-2D00-6AB748626DCA}" dt="2023-12-21T13:23:51.164" v="141" actId="1076"/>
          <ac:picMkLst>
            <pc:docMk/>
            <pc:sldMk cId="2623137351" sldId="528"/>
            <ac:picMk id="2" creationId="{3B4658F2-4A85-1FD8-77F4-8558ECAA81B8}"/>
          </ac:picMkLst>
        </pc:picChg>
        <pc:cxnChg chg="del mod">
          <ac:chgData name="Verbeeck William" userId="S::william.verbeeck@vlaanderen.be::9b98557d-4638-497e-9b40-4f2c2b1c3415" providerId="AD" clId="Web-{92FDC7E7-2D2B-7ABC-2D00-6AB748626DCA}" dt="2023-12-21T13:23:29.382" v="133"/>
          <ac:cxnSpMkLst>
            <pc:docMk/>
            <pc:sldMk cId="2623137351" sldId="528"/>
            <ac:cxnSpMk id="491" creationId="{00000000-0000-0000-0000-000000000000}"/>
          </ac:cxnSpMkLst>
        </pc:cxnChg>
        <pc:cxnChg chg="del mod">
          <ac:chgData name="Verbeeck William" userId="S::william.verbeeck@vlaanderen.be::9b98557d-4638-497e-9b40-4f2c2b1c3415" providerId="AD" clId="Web-{92FDC7E7-2D2B-7ABC-2D00-6AB748626DCA}" dt="2023-12-21T13:23:29.367" v="128"/>
          <ac:cxnSpMkLst>
            <pc:docMk/>
            <pc:sldMk cId="2623137351" sldId="528"/>
            <ac:cxnSpMk id="505" creationId="{00000000-0000-0000-0000-000000000000}"/>
          </ac:cxnSpMkLst>
        </pc:cxnChg>
        <pc:cxnChg chg="del mod">
          <ac:chgData name="Verbeeck William" userId="S::william.verbeeck@vlaanderen.be::9b98557d-4638-497e-9b40-4f2c2b1c3415" providerId="AD" clId="Web-{92FDC7E7-2D2B-7ABC-2D00-6AB748626DCA}" dt="2023-12-21T13:23:29.367" v="125"/>
          <ac:cxnSpMkLst>
            <pc:docMk/>
            <pc:sldMk cId="2623137351" sldId="528"/>
            <ac:cxnSpMk id="512" creationId="{00000000-0000-0000-0000-000000000000}"/>
          </ac:cxnSpMkLst>
        </pc:cxnChg>
        <pc:cxnChg chg="del mod">
          <ac:chgData name="Verbeeck William" userId="S::william.verbeeck@vlaanderen.be::9b98557d-4638-497e-9b40-4f2c2b1c3415" providerId="AD" clId="Web-{92FDC7E7-2D2B-7ABC-2D00-6AB748626DCA}" dt="2023-12-21T13:23:29.367" v="119"/>
          <ac:cxnSpMkLst>
            <pc:docMk/>
            <pc:sldMk cId="2623137351" sldId="528"/>
            <ac:cxnSpMk id="531" creationId="{00000000-0000-0000-0000-000000000000}"/>
          </ac:cxnSpMkLst>
        </pc:cxnChg>
        <pc:cxnChg chg="del mod">
          <ac:chgData name="Verbeeck William" userId="S::william.verbeeck@vlaanderen.be::9b98557d-4638-497e-9b40-4f2c2b1c3415" providerId="AD" clId="Web-{92FDC7E7-2D2B-7ABC-2D00-6AB748626DCA}" dt="2023-12-21T13:23:29.367" v="118"/>
          <ac:cxnSpMkLst>
            <pc:docMk/>
            <pc:sldMk cId="2623137351" sldId="528"/>
            <ac:cxnSpMk id="532" creationId="{00000000-0000-0000-0000-000000000000}"/>
          </ac:cxnSpMkLst>
        </pc:cxnChg>
        <pc:cxnChg chg="del mod">
          <ac:chgData name="Verbeeck William" userId="S::william.verbeeck@vlaanderen.be::9b98557d-4638-497e-9b40-4f2c2b1c3415" providerId="AD" clId="Web-{92FDC7E7-2D2B-7ABC-2D00-6AB748626DCA}" dt="2023-12-21T13:23:29.367" v="117"/>
          <ac:cxnSpMkLst>
            <pc:docMk/>
            <pc:sldMk cId="2623137351" sldId="528"/>
            <ac:cxnSpMk id="533" creationId="{00000000-0000-0000-0000-000000000000}"/>
          </ac:cxnSpMkLst>
        </pc:cxnChg>
        <pc:cxnChg chg="del mod">
          <ac:chgData name="Verbeeck William" userId="S::william.verbeeck@vlaanderen.be::9b98557d-4638-497e-9b40-4f2c2b1c3415" providerId="AD" clId="Web-{92FDC7E7-2D2B-7ABC-2D00-6AB748626DCA}" dt="2023-12-21T13:23:29.367" v="116"/>
          <ac:cxnSpMkLst>
            <pc:docMk/>
            <pc:sldMk cId="2623137351" sldId="528"/>
            <ac:cxnSpMk id="534" creationId="{00000000-0000-0000-0000-000000000000}"/>
          </ac:cxnSpMkLst>
        </pc:cxnChg>
        <pc:cxnChg chg="del mod">
          <ac:chgData name="Verbeeck William" userId="S::william.verbeeck@vlaanderen.be::9b98557d-4638-497e-9b40-4f2c2b1c3415" providerId="AD" clId="Web-{92FDC7E7-2D2B-7ABC-2D00-6AB748626DCA}" dt="2023-12-21T13:23:42.914" v="138"/>
          <ac:cxnSpMkLst>
            <pc:docMk/>
            <pc:sldMk cId="2623137351" sldId="528"/>
            <ac:cxnSpMk id="536" creationId="{00000000-0000-0000-0000-000000000000}"/>
          </ac:cxnSpMkLst>
        </pc:cxnChg>
        <pc:cxnChg chg="del mod">
          <ac:chgData name="Verbeeck William" userId="S::william.verbeeck@vlaanderen.be::9b98557d-4638-497e-9b40-4f2c2b1c3415" providerId="AD" clId="Web-{92FDC7E7-2D2B-7ABC-2D00-6AB748626DCA}" dt="2023-12-21T13:23:29.367" v="114"/>
          <ac:cxnSpMkLst>
            <pc:docMk/>
            <pc:sldMk cId="2623137351" sldId="528"/>
            <ac:cxnSpMk id="537" creationId="{00000000-0000-0000-0000-000000000000}"/>
          </ac:cxnSpMkLst>
        </pc:cxnChg>
        <pc:cxnChg chg="del mod">
          <ac:chgData name="Verbeeck William" userId="S::william.verbeeck@vlaanderen.be::9b98557d-4638-497e-9b40-4f2c2b1c3415" providerId="AD" clId="Web-{92FDC7E7-2D2B-7ABC-2D00-6AB748626DCA}" dt="2023-12-21T13:23:29.367" v="113"/>
          <ac:cxnSpMkLst>
            <pc:docMk/>
            <pc:sldMk cId="2623137351" sldId="528"/>
            <ac:cxnSpMk id="538" creationId="{00000000-0000-0000-0000-000000000000}"/>
          </ac:cxnSpMkLst>
        </pc:cxnChg>
        <pc:cxnChg chg="del mod">
          <ac:chgData name="Verbeeck William" userId="S::william.verbeeck@vlaanderen.be::9b98557d-4638-497e-9b40-4f2c2b1c3415" providerId="AD" clId="Web-{92FDC7E7-2D2B-7ABC-2D00-6AB748626DCA}" dt="2023-12-21T13:23:29.367" v="112"/>
          <ac:cxnSpMkLst>
            <pc:docMk/>
            <pc:sldMk cId="2623137351" sldId="528"/>
            <ac:cxnSpMk id="539" creationId="{00000000-0000-0000-0000-000000000000}"/>
          </ac:cxnSpMkLst>
        </pc:cxnChg>
        <pc:cxnChg chg="del mod">
          <ac:chgData name="Verbeeck William" userId="S::william.verbeeck@vlaanderen.be::9b98557d-4638-497e-9b40-4f2c2b1c3415" providerId="AD" clId="Web-{92FDC7E7-2D2B-7ABC-2D00-6AB748626DCA}" dt="2023-12-21T13:23:29.351" v="109"/>
          <ac:cxnSpMkLst>
            <pc:docMk/>
            <pc:sldMk cId="2623137351" sldId="528"/>
            <ac:cxnSpMk id="542" creationId="{00000000-0000-0000-0000-000000000000}"/>
          </ac:cxnSpMkLst>
        </pc:cxnChg>
        <pc:cxnChg chg="del mod">
          <ac:chgData name="Verbeeck William" userId="S::william.verbeeck@vlaanderen.be::9b98557d-4638-497e-9b40-4f2c2b1c3415" providerId="AD" clId="Web-{92FDC7E7-2D2B-7ABC-2D00-6AB748626DCA}" dt="2023-12-21T13:23:29.351" v="108"/>
          <ac:cxnSpMkLst>
            <pc:docMk/>
            <pc:sldMk cId="2623137351" sldId="528"/>
            <ac:cxnSpMk id="543" creationId="{00000000-0000-0000-0000-000000000000}"/>
          </ac:cxnSpMkLst>
        </pc:cxnChg>
        <pc:cxnChg chg="del mod">
          <ac:chgData name="Verbeeck William" userId="S::william.verbeeck@vlaanderen.be::9b98557d-4638-497e-9b40-4f2c2b1c3415" providerId="AD" clId="Web-{92FDC7E7-2D2B-7ABC-2D00-6AB748626DCA}" dt="2023-12-21T13:23:29.351" v="106"/>
          <ac:cxnSpMkLst>
            <pc:docMk/>
            <pc:sldMk cId="2623137351" sldId="528"/>
            <ac:cxnSpMk id="545" creationId="{00000000-0000-0000-0000-000000000000}"/>
          </ac:cxnSpMkLst>
        </pc:cxnChg>
        <pc:cxnChg chg="del mod">
          <ac:chgData name="Verbeeck William" userId="S::william.verbeeck@vlaanderen.be::9b98557d-4638-497e-9b40-4f2c2b1c3415" providerId="AD" clId="Web-{92FDC7E7-2D2B-7ABC-2D00-6AB748626DCA}" dt="2023-12-21T13:23:29.351" v="105"/>
          <ac:cxnSpMkLst>
            <pc:docMk/>
            <pc:sldMk cId="2623137351" sldId="528"/>
            <ac:cxnSpMk id="546" creationId="{00000000-0000-0000-0000-000000000000}"/>
          </ac:cxnSpMkLst>
        </pc:cxnChg>
        <pc:cxnChg chg="del mod">
          <ac:chgData name="Verbeeck William" userId="S::william.verbeeck@vlaanderen.be::9b98557d-4638-497e-9b40-4f2c2b1c3415" providerId="AD" clId="Web-{92FDC7E7-2D2B-7ABC-2D00-6AB748626DCA}" dt="2023-12-21T13:23:29.351" v="104"/>
          <ac:cxnSpMkLst>
            <pc:docMk/>
            <pc:sldMk cId="2623137351" sldId="528"/>
            <ac:cxnSpMk id="547" creationId="{00000000-0000-0000-0000-000000000000}"/>
          </ac:cxnSpMkLst>
        </pc:cxnChg>
        <pc:cxnChg chg="del mod">
          <ac:chgData name="Verbeeck William" userId="S::william.verbeeck@vlaanderen.be::9b98557d-4638-497e-9b40-4f2c2b1c3415" providerId="AD" clId="Web-{92FDC7E7-2D2B-7ABC-2D00-6AB748626DCA}" dt="2023-12-21T13:23:29.351" v="103"/>
          <ac:cxnSpMkLst>
            <pc:docMk/>
            <pc:sldMk cId="2623137351" sldId="528"/>
            <ac:cxnSpMk id="548" creationId="{00000000-0000-0000-0000-000000000000}"/>
          </ac:cxnSpMkLst>
        </pc:cxnChg>
        <pc:cxnChg chg="del mod">
          <ac:chgData name="Verbeeck William" userId="S::william.verbeeck@vlaanderen.be::9b98557d-4638-497e-9b40-4f2c2b1c3415" providerId="AD" clId="Web-{92FDC7E7-2D2B-7ABC-2D00-6AB748626DCA}" dt="2023-12-21T13:23:29.351" v="102"/>
          <ac:cxnSpMkLst>
            <pc:docMk/>
            <pc:sldMk cId="2623137351" sldId="528"/>
            <ac:cxnSpMk id="549" creationId="{00000000-0000-0000-0000-000000000000}"/>
          </ac:cxnSpMkLst>
        </pc:cxnChg>
        <pc:cxnChg chg="del mod">
          <ac:chgData name="Verbeeck William" userId="S::william.verbeeck@vlaanderen.be::9b98557d-4638-497e-9b40-4f2c2b1c3415" providerId="AD" clId="Web-{92FDC7E7-2D2B-7ABC-2D00-6AB748626DCA}" dt="2023-12-21T13:23:29.351" v="101"/>
          <ac:cxnSpMkLst>
            <pc:docMk/>
            <pc:sldMk cId="2623137351" sldId="528"/>
            <ac:cxnSpMk id="550" creationId="{00000000-0000-0000-0000-000000000000}"/>
          </ac:cxnSpMkLst>
        </pc:cxnChg>
        <pc:cxnChg chg="del mod">
          <ac:chgData name="Verbeeck William" userId="S::william.verbeeck@vlaanderen.be::9b98557d-4638-497e-9b40-4f2c2b1c3415" providerId="AD" clId="Web-{92FDC7E7-2D2B-7ABC-2D00-6AB748626DCA}" dt="2023-12-21T13:23:29.351" v="100"/>
          <ac:cxnSpMkLst>
            <pc:docMk/>
            <pc:sldMk cId="2623137351" sldId="528"/>
            <ac:cxnSpMk id="551" creationId="{00000000-0000-0000-0000-000000000000}"/>
          </ac:cxnSpMkLst>
        </pc:cxnChg>
        <pc:cxnChg chg="del mod">
          <ac:chgData name="Verbeeck William" userId="S::william.verbeeck@vlaanderen.be::9b98557d-4638-497e-9b40-4f2c2b1c3415" providerId="AD" clId="Web-{92FDC7E7-2D2B-7ABC-2D00-6AB748626DCA}" dt="2023-12-21T13:23:29.351" v="99"/>
          <ac:cxnSpMkLst>
            <pc:docMk/>
            <pc:sldMk cId="2623137351" sldId="528"/>
            <ac:cxnSpMk id="552" creationId="{00000000-0000-0000-0000-000000000000}"/>
          </ac:cxnSpMkLst>
        </pc:cxnChg>
        <pc:cxnChg chg="del mod">
          <ac:chgData name="Verbeeck William" userId="S::william.verbeeck@vlaanderen.be::9b98557d-4638-497e-9b40-4f2c2b1c3415" providerId="AD" clId="Web-{92FDC7E7-2D2B-7ABC-2D00-6AB748626DCA}" dt="2023-12-21T13:23:29.351" v="98"/>
          <ac:cxnSpMkLst>
            <pc:docMk/>
            <pc:sldMk cId="2623137351" sldId="528"/>
            <ac:cxnSpMk id="553" creationId="{00000000-0000-0000-0000-000000000000}"/>
          </ac:cxnSpMkLst>
        </pc:cxnChg>
        <pc:cxnChg chg="del">
          <ac:chgData name="Verbeeck William" userId="S::william.verbeeck@vlaanderen.be::9b98557d-4638-497e-9b40-4f2c2b1c3415" providerId="AD" clId="Web-{92FDC7E7-2D2B-7ABC-2D00-6AB748626DCA}" dt="2023-12-21T13:23:29.351" v="97"/>
          <ac:cxnSpMkLst>
            <pc:docMk/>
            <pc:sldMk cId="2623137351" sldId="528"/>
            <ac:cxnSpMk id="554" creationId="{00000000-0000-0000-0000-000000000000}"/>
          </ac:cxnSpMkLst>
        </pc:cxnChg>
        <pc:cxnChg chg="del mod">
          <ac:chgData name="Verbeeck William" userId="S::william.verbeeck@vlaanderen.be::9b98557d-4638-497e-9b40-4f2c2b1c3415" providerId="AD" clId="Web-{92FDC7E7-2D2B-7ABC-2D00-6AB748626DCA}" dt="2023-12-21T13:23:41.945" v="137"/>
          <ac:cxnSpMkLst>
            <pc:docMk/>
            <pc:sldMk cId="2623137351" sldId="528"/>
            <ac:cxnSpMk id="555" creationId="{00000000-0000-0000-0000-000000000000}"/>
          </ac:cxnSpMkLst>
        </pc:cxnChg>
      </pc:sldChg>
    </pc:docChg>
  </pc:docChgLst>
  <pc:docChgLst>
    <pc:chgData name="Verbeeck William" userId="S::william.verbeeck@vlaanderen.be::9b98557d-4638-497e-9b40-4f2c2b1c3415" providerId="AD" clId="Web-{6C4426DF-96C6-82C3-0867-86530873CC63}"/>
    <pc:docChg chg="addSld delSld modSld">
      <pc:chgData name="Verbeeck William" userId="S::william.verbeeck@vlaanderen.be::9b98557d-4638-497e-9b40-4f2c2b1c3415" providerId="AD" clId="Web-{6C4426DF-96C6-82C3-0867-86530873CC63}" dt="2023-11-16T16:33:10.587" v="388"/>
      <pc:docMkLst>
        <pc:docMk/>
      </pc:docMkLst>
      <pc:sldChg chg="modSp">
        <pc:chgData name="Verbeeck William" userId="S::william.verbeeck@vlaanderen.be::9b98557d-4638-497e-9b40-4f2c2b1c3415" providerId="AD" clId="Web-{6C4426DF-96C6-82C3-0867-86530873CC63}" dt="2023-11-16T15:18:51.548" v="37" actId="20577"/>
        <pc:sldMkLst>
          <pc:docMk/>
          <pc:sldMk cId="0" sldId="259"/>
        </pc:sldMkLst>
        <pc:spChg chg="mod">
          <ac:chgData name="Verbeeck William" userId="S::william.verbeeck@vlaanderen.be::9b98557d-4638-497e-9b40-4f2c2b1c3415" providerId="AD" clId="Web-{6C4426DF-96C6-82C3-0867-86530873CC63}" dt="2023-11-16T15:18:15.687" v="14" actId="20577"/>
          <ac:spMkLst>
            <pc:docMk/>
            <pc:sldMk cId="0" sldId="259"/>
            <ac:spMk id="388" creationId="{00000000-0000-0000-0000-000000000000}"/>
          </ac:spMkLst>
        </pc:spChg>
        <pc:spChg chg="mod">
          <ac:chgData name="Verbeeck William" userId="S::william.verbeeck@vlaanderen.be::9b98557d-4638-497e-9b40-4f2c2b1c3415" providerId="AD" clId="Web-{6C4426DF-96C6-82C3-0867-86530873CC63}" dt="2023-11-16T15:18:51.548" v="37" actId="20577"/>
          <ac:spMkLst>
            <pc:docMk/>
            <pc:sldMk cId="0" sldId="259"/>
            <ac:spMk id="398" creationId="{00000000-0000-0000-0000-000000000000}"/>
          </ac:spMkLst>
        </pc:spChg>
      </pc:sldChg>
      <pc:sldChg chg="addSp delSp modSp mod modShow">
        <pc:chgData name="Verbeeck William" userId="S::william.verbeeck@vlaanderen.be::9b98557d-4638-497e-9b40-4f2c2b1c3415" providerId="AD" clId="Web-{6C4426DF-96C6-82C3-0867-86530873CC63}" dt="2023-11-16T16:11:37.197" v="357"/>
        <pc:sldMkLst>
          <pc:docMk/>
          <pc:sldMk cId="0" sldId="260"/>
        </pc:sldMkLst>
        <pc:graphicFrameChg chg="add del mod">
          <ac:chgData name="Verbeeck William" userId="S::william.verbeeck@vlaanderen.be::9b98557d-4638-497e-9b40-4f2c2b1c3415" providerId="AD" clId="Web-{6C4426DF-96C6-82C3-0867-86530873CC63}" dt="2023-11-16T15:22:04.228" v="47"/>
          <ac:graphicFrameMkLst>
            <pc:docMk/>
            <pc:sldMk cId="0" sldId="260"/>
            <ac:graphicFrameMk id="3" creationId="{45E277CE-0913-C7FD-F791-2C2D4F06985D}"/>
          </ac:graphicFrameMkLst>
        </pc:graphicFrameChg>
        <pc:graphicFrameChg chg="mod modGraphic">
          <ac:chgData name="Verbeeck William" userId="S::william.verbeeck@vlaanderen.be::9b98557d-4638-497e-9b40-4f2c2b1c3415" providerId="AD" clId="Web-{6C4426DF-96C6-82C3-0867-86530873CC63}" dt="2023-11-16T16:03:00.944" v="304"/>
          <ac:graphicFrameMkLst>
            <pc:docMk/>
            <pc:sldMk cId="0" sldId="260"/>
            <ac:graphicFrameMk id="405" creationId="{00000000-0000-0000-0000-000000000000}"/>
          </ac:graphicFrameMkLst>
        </pc:graphicFrameChg>
      </pc:sldChg>
      <pc:sldChg chg="del">
        <pc:chgData name="Verbeeck William" userId="S::william.verbeeck@vlaanderen.be::9b98557d-4638-497e-9b40-4f2c2b1c3415" providerId="AD" clId="Web-{6C4426DF-96C6-82C3-0867-86530873CC63}" dt="2023-11-16T16:04:08.930" v="335"/>
        <pc:sldMkLst>
          <pc:docMk/>
          <pc:sldMk cId="0" sldId="262"/>
        </pc:sldMkLst>
      </pc:sldChg>
      <pc:sldChg chg="del">
        <pc:chgData name="Verbeeck William" userId="S::william.verbeeck@vlaanderen.be::9b98557d-4638-497e-9b40-4f2c2b1c3415" providerId="AD" clId="Web-{6C4426DF-96C6-82C3-0867-86530873CC63}" dt="2023-11-16T16:04:08.915" v="329"/>
        <pc:sldMkLst>
          <pc:docMk/>
          <pc:sldMk cId="0" sldId="267"/>
        </pc:sldMkLst>
      </pc:sldChg>
      <pc:sldChg chg="del">
        <pc:chgData name="Verbeeck William" userId="S::william.verbeeck@vlaanderen.be::9b98557d-4638-497e-9b40-4f2c2b1c3415" providerId="AD" clId="Web-{6C4426DF-96C6-82C3-0867-86530873CC63}" dt="2023-11-16T16:04:08.915" v="328"/>
        <pc:sldMkLst>
          <pc:docMk/>
          <pc:sldMk cId="0" sldId="268"/>
        </pc:sldMkLst>
      </pc:sldChg>
      <pc:sldChg chg="del">
        <pc:chgData name="Verbeeck William" userId="S::william.verbeeck@vlaanderen.be::9b98557d-4638-497e-9b40-4f2c2b1c3415" providerId="AD" clId="Web-{6C4426DF-96C6-82C3-0867-86530873CC63}" dt="2023-11-16T16:04:08.915" v="327"/>
        <pc:sldMkLst>
          <pc:docMk/>
          <pc:sldMk cId="0" sldId="269"/>
        </pc:sldMkLst>
      </pc:sldChg>
      <pc:sldChg chg="del">
        <pc:chgData name="Verbeeck William" userId="S::william.verbeeck@vlaanderen.be::9b98557d-4638-497e-9b40-4f2c2b1c3415" providerId="AD" clId="Web-{6C4426DF-96C6-82C3-0867-86530873CC63}" dt="2023-11-16T16:04:08.915" v="326"/>
        <pc:sldMkLst>
          <pc:docMk/>
          <pc:sldMk cId="0" sldId="270"/>
        </pc:sldMkLst>
      </pc:sldChg>
      <pc:sldChg chg="del">
        <pc:chgData name="Verbeeck William" userId="S::william.verbeeck@vlaanderen.be::9b98557d-4638-497e-9b40-4f2c2b1c3415" providerId="AD" clId="Web-{6C4426DF-96C6-82C3-0867-86530873CC63}" dt="2023-11-16T16:04:08.899" v="325"/>
        <pc:sldMkLst>
          <pc:docMk/>
          <pc:sldMk cId="0" sldId="271"/>
        </pc:sldMkLst>
      </pc:sldChg>
      <pc:sldChg chg="del">
        <pc:chgData name="Verbeeck William" userId="S::william.verbeeck@vlaanderen.be::9b98557d-4638-497e-9b40-4f2c2b1c3415" providerId="AD" clId="Web-{6C4426DF-96C6-82C3-0867-86530873CC63}" dt="2023-11-16T16:04:08.899" v="324"/>
        <pc:sldMkLst>
          <pc:docMk/>
          <pc:sldMk cId="0" sldId="272"/>
        </pc:sldMkLst>
      </pc:sldChg>
      <pc:sldChg chg="del">
        <pc:chgData name="Verbeeck William" userId="S::william.verbeeck@vlaanderen.be::9b98557d-4638-497e-9b40-4f2c2b1c3415" providerId="AD" clId="Web-{6C4426DF-96C6-82C3-0867-86530873CC63}" dt="2023-11-16T16:04:08.899" v="323"/>
        <pc:sldMkLst>
          <pc:docMk/>
          <pc:sldMk cId="0" sldId="273"/>
        </pc:sldMkLst>
      </pc:sldChg>
      <pc:sldChg chg="del">
        <pc:chgData name="Verbeeck William" userId="S::william.verbeeck@vlaanderen.be::9b98557d-4638-497e-9b40-4f2c2b1c3415" providerId="AD" clId="Web-{6C4426DF-96C6-82C3-0867-86530873CC63}" dt="2023-11-16T16:04:08.899" v="322"/>
        <pc:sldMkLst>
          <pc:docMk/>
          <pc:sldMk cId="0" sldId="276"/>
        </pc:sldMkLst>
      </pc:sldChg>
      <pc:sldChg chg="del">
        <pc:chgData name="Verbeeck William" userId="S::william.verbeeck@vlaanderen.be::9b98557d-4638-497e-9b40-4f2c2b1c3415" providerId="AD" clId="Web-{6C4426DF-96C6-82C3-0867-86530873CC63}" dt="2023-11-16T16:04:08.899" v="321"/>
        <pc:sldMkLst>
          <pc:docMk/>
          <pc:sldMk cId="0" sldId="277"/>
        </pc:sldMkLst>
      </pc:sldChg>
      <pc:sldChg chg="del">
        <pc:chgData name="Verbeeck William" userId="S::william.verbeeck@vlaanderen.be::9b98557d-4638-497e-9b40-4f2c2b1c3415" providerId="AD" clId="Web-{6C4426DF-96C6-82C3-0867-86530873CC63}" dt="2023-11-16T16:04:08.899" v="320"/>
        <pc:sldMkLst>
          <pc:docMk/>
          <pc:sldMk cId="0" sldId="278"/>
        </pc:sldMkLst>
      </pc:sldChg>
      <pc:sldChg chg="del">
        <pc:chgData name="Verbeeck William" userId="S::william.verbeeck@vlaanderen.be::9b98557d-4638-497e-9b40-4f2c2b1c3415" providerId="AD" clId="Web-{6C4426DF-96C6-82C3-0867-86530873CC63}" dt="2023-11-16T16:04:08.884" v="319"/>
        <pc:sldMkLst>
          <pc:docMk/>
          <pc:sldMk cId="0" sldId="279"/>
        </pc:sldMkLst>
      </pc:sldChg>
      <pc:sldChg chg="del">
        <pc:chgData name="Verbeeck William" userId="S::william.verbeeck@vlaanderen.be::9b98557d-4638-497e-9b40-4f2c2b1c3415" providerId="AD" clId="Web-{6C4426DF-96C6-82C3-0867-86530873CC63}" dt="2023-11-16T16:04:08.884" v="318"/>
        <pc:sldMkLst>
          <pc:docMk/>
          <pc:sldMk cId="0" sldId="280"/>
        </pc:sldMkLst>
      </pc:sldChg>
      <pc:sldChg chg="del">
        <pc:chgData name="Verbeeck William" userId="S::william.verbeeck@vlaanderen.be::9b98557d-4638-497e-9b40-4f2c2b1c3415" providerId="AD" clId="Web-{6C4426DF-96C6-82C3-0867-86530873CC63}" dt="2023-11-16T16:04:08.884" v="317"/>
        <pc:sldMkLst>
          <pc:docMk/>
          <pc:sldMk cId="0" sldId="281"/>
        </pc:sldMkLst>
      </pc:sldChg>
      <pc:sldChg chg="del">
        <pc:chgData name="Verbeeck William" userId="S::william.verbeeck@vlaanderen.be::9b98557d-4638-497e-9b40-4f2c2b1c3415" providerId="AD" clId="Web-{6C4426DF-96C6-82C3-0867-86530873CC63}" dt="2023-11-16T16:04:08.884" v="316"/>
        <pc:sldMkLst>
          <pc:docMk/>
          <pc:sldMk cId="0" sldId="282"/>
        </pc:sldMkLst>
      </pc:sldChg>
      <pc:sldChg chg="del">
        <pc:chgData name="Verbeeck William" userId="S::william.verbeeck@vlaanderen.be::9b98557d-4638-497e-9b40-4f2c2b1c3415" providerId="AD" clId="Web-{6C4426DF-96C6-82C3-0867-86530873CC63}" dt="2023-11-16T16:04:08.884" v="315"/>
        <pc:sldMkLst>
          <pc:docMk/>
          <pc:sldMk cId="0" sldId="283"/>
        </pc:sldMkLst>
      </pc:sldChg>
      <pc:sldChg chg="del">
        <pc:chgData name="Verbeeck William" userId="S::william.verbeeck@vlaanderen.be::9b98557d-4638-497e-9b40-4f2c2b1c3415" providerId="AD" clId="Web-{6C4426DF-96C6-82C3-0867-86530873CC63}" dt="2023-11-16T16:04:08.884" v="314"/>
        <pc:sldMkLst>
          <pc:docMk/>
          <pc:sldMk cId="0" sldId="284"/>
        </pc:sldMkLst>
      </pc:sldChg>
      <pc:sldChg chg="del">
        <pc:chgData name="Verbeeck William" userId="S::william.verbeeck@vlaanderen.be::9b98557d-4638-497e-9b40-4f2c2b1c3415" providerId="AD" clId="Web-{6C4426DF-96C6-82C3-0867-86530873CC63}" dt="2023-11-16T16:04:08.868" v="313"/>
        <pc:sldMkLst>
          <pc:docMk/>
          <pc:sldMk cId="0" sldId="285"/>
        </pc:sldMkLst>
      </pc:sldChg>
      <pc:sldChg chg="del">
        <pc:chgData name="Verbeeck William" userId="S::william.verbeeck@vlaanderen.be::9b98557d-4638-497e-9b40-4f2c2b1c3415" providerId="AD" clId="Web-{6C4426DF-96C6-82C3-0867-86530873CC63}" dt="2023-11-16T16:04:08.868" v="312"/>
        <pc:sldMkLst>
          <pc:docMk/>
          <pc:sldMk cId="0" sldId="286"/>
        </pc:sldMkLst>
      </pc:sldChg>
      <pc:sldChg chg="del">
        <pc:chgData name="Verbeeck William" userId="S::william.verbeeck@vlaanderen.be::9b98557d-4638-497e-9b40-4f2c2b1c3415" providerId="AD" clId="Web-{6C4426DF-96C6-82C3-0867-86530873CC63}" dt="2023-11-16T16:04:08.868" v="311"/>
        <pc:sldMkLst>
          <pc:docMk/>
          <pc:sldMk cId="0" sldId="287"/>
        </pc:sldMkLst>
      </pc:sldChg>
      <pc:sldChg chg="del">
        <pc:chgData name="Verbeeck William" userId="S::william.verbeeck@vlaanderen.be::9b98557d-4638-497e-9b40-4f2c2b1c3415" providerId="AD" clId="Web-{6C4426DF-96C6-82C3-0867-86530873CC63}" dt="2023-11-16T16:04:08.868" v="310"/>
        <pc:sldMkLst>
          <pc:docMk/>
          <pc:sldMk cId="0" sldId="289"/>
        </pc:sldMkLst>
      </pc:sldChg>
      <pc:sldChg chg="del">
        <pc:chgData name="Verbeeck William" userId="S::william.verbeeck@vlaanderen.be::9b98557d-4638-497e-9b40-4f2c2b1c3415" providerId="AD" clId="Web-{6C4426DF-96C6-82C3-0867-86530873CC63}" dt="2023-11-16T16:04:08.868" v="309"/>
        <pc:sldMkLst>
          <pc:docMk/>
          <pc:sldMk cId="0" sldId="290"/>
        </pc:sldMkLst>
      </pc:sldChg>
      <pc:sldChg chg="del">
        <pc:chgData name="Verbeeck William" userId="S::william.verbeeck@vlaanderen.be::9b98557d-4638-497e-9b40-4f2c2b1c3415" providerId="AD" clId="Web-{6C4426DF-96C6-82C3-0867-86530873CC63}" dt="2023-11-16T16:04:08.868" v="308"/>
        <pc:sldMkLst>
          <pc:docMk/>
          <pc:sldMk cId="0" sldId="291"/>
        </pc:sldMkLst>
      </pc:sldChg>
      <pc:sldChg chg="del">
        <pc:chgData name="Verbeeck William" userId="S::william.verbeeck@vlaanderen.be::9b98557d-4638-497e-9b40-4f2c2b1c3415" providerId="AD" clId="Web-{6C4426DF-96C6-82C3-0867-86530873CC63}" dt="2023-11-16T16:04:08.852" v="307"/>
        <pc:sldMkLst>
          <pc:docMk/>
          <pc:sldMk cId="0" sldId="292"/>
        </pc:sldMkLst>
      </pc:sldChg>
      <pc:sldChg chg="del">
        <pc:chgData name="Verbeeck William" userId="S::william.verbeeck@vlaanderen.be::9b98557d-4638-497e-9b40-4f2c2b1c3415" providerId="AD" clId="Web-{6C4426DF-96C6-82C3-0867-86530873CC63}" dt="2023-11-16T16:04:08.852" v="306"/>
        <pc:sldMkLst>
          <pc:docMk/>
          <pc:sldMk cId="0" sldId="293"/>
        </pc:sldMkLst>
      </pc:sldChg>
      <pc:sldChg chg="del">
        <pc:chgData name="Verbeeck William" userId="S::william.verbeeck@vlaanderen.be::9b98557d-4638-497e-9b40-4f2c2b1c3415" providerId="AD" clId="Web-{6C4426DF-96C6-82C3-0867-86530873CC63}" dt="2023-11-16T16:04:08.852" v="305"/>
        <pc:sldMkLst>
          <pc:docMk/>
          <pc:sldMk cId="0" sldId="294"/>
        </pc:sldMkLst>
      </pc:sldChg>
      <pc:sldChg chg="mod modShow">
        <pc:chgData name="Verbeeck William" userId="S::william.verbeeck@vlaanderen.be::9b98557d-4638-497e-9b40-4f2c2b1c3415" providerId="AD" clId="Web-{6C4426DF-96C6-82C3-0867-86530873CC63}" dt="2023-11-16T16:04:47.619" v="338"/>
        <pc:sldMkLst>
          <pc:docMk/>
          <pc:sldMk cId="0" sldId="312"/>
        </pc:sldMkLst>
      </pc:sldChg>
      <pc:sldChg chg="modSp">
        <pc:chgData name="Verbeeck William" userId="S::william.verbeeck@vlaanderen.be::9b98557d-4638-497e-9b40-4f2c2b1c3415" providerId="AD" clId="Web-{6C4426DF-96C6-82C3-0867-86530873CC63}" dt="2023-11-16T16:05:09.245" v="345" actId="20577"/>
        <pc:sldMkLst>
          <pc:docMk/>
          <pc:sldMk cId="0" sldId="327"/>
        </pc:sldMkLst>
        <pc:spChg chg="mod">
          <ac:chgData name="Verbeeck William" userId="S::william.verbeeck@vlaanderen.be::9b98557d-4638-497e-9b40-4f2c2b1c3415" providerId="AD" clId="Web-{6C4426DF-96C6-82C3-0867-86530873CC63}" dt="2023-11-16T16:05:09.245" v="345" actId="20577"/>
          <ac:spMkLst>
            <pc:docMk/>
            <pc:sldMk cId="0" sldId="327"/>
            <ac:spMk id="3616" creationId="{00000000-0000-0000-0000-000000000000}"/>
          </ac:spMkLst>
        </pc:spChg>
      </pc:sldChg>
      <pc:sldChg chg="modSp">
        <pc:chgData name="Verbeeck William" userId="S::william.verbeeck@vlaanderen.be::9b98557d-4638-497e-9b40-4f2c2b1c3415" providerId="AD" clId="Web-{6C4426DF-96C6-82C3-0867-86530873CC63}" dt="2023-11-16T16:11:01.852" v="356" actId="1076"/>
        <pc:sldMkLst>
          <pc:docMk/>
          <pc:sldMk cId="0" sldId="332"/>
        </pc:sldMkLst>
        <pc:spChg chg="mod">
          <ac:chgData name="Verbeeck William" userId="S::william.verbeeck@vlaanderen.be::9b98557d-4638-497e-9b40-4f2c2b1c3415" providerId="AD" clId="Web-{6C4426DF-96C6-82C3-0867-86530873CC63}" dt="2023-11-16T14:31:12.355" v="1" actId="20577"/>
          <ac:spMkLst>
            <pc:docMk/>
            <pc:sldMk cId="0" sldId="332"/>
            <ac:spMk id="176" creationId="{00000000-0000-0000-0000-000000000000}"/>
          </ac:spMkLst>
        </pc:spChg>
        <pc:spChg chg="mod">
          <ac:chgData name="Verbeeck William" userId="S::william.verbeeck@vlaanderen.be::9b98557d-4638-497e-9b40-4f2c2b1c3415" providerId="AD" clId="Web-{6C4426DF-96C6-82C3-0867-86530873CC63}" dt="2023-11-16T14:31:27.871" v="4" actId="20577"/>
          <ac:spMkLst>
            <pc:docMk/>
            <pc:sldMk cId="0" sldId="332"/>
            <ac:spMk id="177" creationId="{00000000-0000-0000-0000-000000000000}"/>
          </ac:spMkLst>
        </pc:spChg>
        <pc:picChg chg="mod">
          <ac:chgData name="Verbeeck William" userId="S::william.verbeeck@vlaanderen.be::9b98557d-4638-497e-9b40-4f2c2b1c3415" providerId="AD" clId="Web-{6C4426DF-96C6-82C3-0867-86530873CC63}" dt="2023-11-16T16:11:01.852" v="356" actId="1076"/>
          <ac:picMkLst>
            <pc:docMk/>
            <pc:sldMk cId="0" sldId="332"/>
            <ac:picMk id="172" creationId="{00000000-0000-0000-0000-000000000000}"/>
          </ac:picMkLst>
        </pc:picChg>
      </pc:sldChg>
      <pc:sldChg chg="del">
        <pc:chgData name="Verbeeck William" userId="S::william.verbeeck@vlaanderen.be::9b98557d-4638-497e-9b40-4f2c2b1c3415" providerId="AD" clId="Web-{6C4426DF-96C6-82C3-0867-86530873CC63}" dt="2023-11-16T16:04:08.930" v="333"/>
        <pc:sldMkLst>
          <pc:docMk/>
          <pc:sldMk cId="1901259111" sldId="345"/>
        </pc:sldMkLst>
      </pc:sldChg>
      <pc:sldChg chg="del">
        <pc:chgData name="Verbeeck William" userId="S::william.verbeeck@vlaanderen.be::9b98557d-4638-497e-9b40-4f2c2b1c3415" providerId="AD" clId="Web-{6C4426DF-96C6-82C3-0867-86530873CC63}" dt="2023-11-16T16:04:08.915" v="330"/>
        <pc:sldMkLst>
          <pc:docMk/>
          <pc:sldMk cId="1989120214" sldId="346"/>
        </pc:sldMkLst>
      </pc:sldChg>
      <pc:sldChg chg="del">
        <pc:chgData name="Verbeeck William" userId="S::william.verbeeck@vlaanderen.be::9b98557d-4638-497e-9b40-4f2c2b1c3415" providerId="AD" clId="Web-{6C4426DF-96C6-82C3-0867-86530873CC63}" dt="2023-11-16T16:04:08.915" v="331"/>
        <pc:sldMkLst>
          <pc:docMk/>
          <pc:sldMk cId="878750053" sldId="354"/>
        </pc:sldMkLst>
      </pc:sldChg>
      <pc:sldChg chg="del">
        <pc:chgData name="Verbeeck William" userId="S::william.verbeeck@vlaanderen.be::9b98557d-4638-497e-9b40-4f2c2b1c3415" providerId="AD" clId="Web-{6C4426DF-96C6-82C3-0867-86530873CC63}" dt="2023-11-16T16:04:08.915" v="332"/>
        <pc:sldMkLst>
          <pc:docMk/>
          <pc:sldMk cId="3170332819" sldId="355"/>
        </pc:sldMkLst>
      </pc:sldChg>
      <pc:sldChg chg="del">
        <pc:chgData name="Verbeeck William" userId="S::william.verbeeck@vlaanderen.be::9b98557d-4638-497e-9b40-4f2c2b1c3415" providerId="AD" clId="Web-{6C4426DF-96C6-82C3-0867-86530873CC63}" dt="2023-11-16T16:04:08.930" v="334"/>
        <pc:sldMkLst>
          <pc:docMk/>
          <pc:sldMk cId="2185394045" sldId="356"/>
        </pc:sldMkLst>
      </pc:sldChg>
      <pc:sldChg chg="modSp">
        <pc:chgData name="Verbeeck William" userId="S::william.verbeeck@vlaanderen.be::9b98557d-4638-497e-9b40-4f2c2b1c3415" providerId="AD" clId="Web-{6C4426DF-96C6-82C3-0867-86530873CC63}" dt="2023-11-16T16:07:14.547" v="354" actId="1076"/>
        <pc:sldMkLst>
          <pc:docMk/>
          <pc:sldMk cId="0" sldId="357"/>
        </pc:sldMkLst>
        <pc:spChg chg="mod">
          <ac:chgData name="Verbeeck William" userId="S::william.verbeeck@vlaanderen.be::9b98557d-4638-497e-9b40-4f2c2b1c3415" providerId="AD" clId="Web-{6C4426DF-96C6-82C3-0867-86530873CC63}" dt="2023-11-16T16:07:07.468" v="352" actId="1076"/>
          <ac:spMkLst>
            <pc:docMk/>
            <pc:sldMk cId="0" sldId="357"/>
            <ac:spMk id="769" creationId="{00000000-0000-0000-0000-000000000000}"/>
          </ac:spMkLst>
        </pc:spChg>
        <pc:spChg chg="mod">
          <ac:chgData name="Verbeeck William" userId="S::william.verbeeck@vlaanderen.be::9b98557d-4638-497e-9b40-4f2c2b1c3415" providerId="AD" clId="Web-{6C4426DF-96C6-82C3-0867-86530873CC63}" dt="2023-11-16T16:07:14.547" v="354" actId="1076"/>
          <ac:spMkLst>
            <pc:docMk/>
            <pc:sldMk cId="0" sldId="357"/>
            <ac:spMk id="770" creationId="{00000000-0000-0000-0000-000000000000}"/>
          </ac:spMkLst>
        </pc:spChg>
        <pc:spChg chg="mod">
          <ac:chgData name="Verbeeck William" userId="S::william.verbeeck@vlaanderen.be::9b98557d-4638-497e-9b40-4f2c2b1c3415" providerId="AD" clId="Web-{6C4426DF-96C6-82C3-0867-86530873CC63}" dt="2023-11-16T16:07:00.515" v="350" actId="20577"/>
          <ac:spMkLst>
            <pc:docMk/>
            <pc:sldMk cId="0" sldId="357"/>
            <ac:spMk id="771" creationId="{00000000-0000-0000-0000-000000000000}"/>
          </ac:spMkLst>
        </pc:spChg>
      </pc:sldChg>
      <pc:sldChg chg="mod modShow">
        <pc:chgData name="Verbeeck William" userId="S::william.verbeeck@vlaanderen.be::9b98557d-4638-497e-9b40-4f2c2b1c3415" providerId="AD" clId="Web-{6C4426DF-96C6-82C3-0867-86530873CC63}" dt="2023-11-16T16:04:47.588" v="337"/>
        <pc:sldMkLst>
          <pc:docMk/>
          <pc:sldMk cId="2062473120" sldId="370"/>
        </pc:sldMkLst>
      </pc:sldChg>
      <pc:sldChg chg="modSp add del">
        <pc:chgData name="Verbeeck William" userId="S::william.verbeeck@vlaanderen.be::9b98557d-4638-497e-9b40-4f2c2b1c3415" providerId="AD" clId="Web-{6C4426DF-96C6-82C3-0867-86530873CC63}" dt="2023-11-16T16:01:15.393" v="291"/>
        <pc:sldMkLst>
          <pc:docMk/>
          <pc:sldMk cId="4235251621" sldId="384"/>
        </pc:sldMkLst>
        <pc:spChg chg="mod">
          <ac:chgData name="Verbeeck William" userId="S::william.verbeeck@vlaanderen.be::9b98557d-4638-497e-9b40-4f2c2b1c3415" providerId="AD" clId="Web-{6C4426DF-96C6-82C3-0867-86530873CC63}" dt="2023-11-16T15:59:42.890" v="290" actId="20577"/>
          <ac:spMkLst>
            <pc:docMk/>
            <pc:sldMk cId="4235251621" sldId="384"/>
            <ac:spMk id="433" creationId="{00000000-0000-0000-0000-000000000000}"/>
          </ac:spMkLst>
        </pc:spChg>
      </pc:sldChg>
      <pc:sldChg chg="addSp delSp modSp add">
        <pc:chgData name="Verbeeck William" userId="S::william.verbeeck@vlaanderen.be::9b98557d-4638-497e-9b40-4f2c2b1c3415" providerId="AD" clId="Web-{6C4426DF-96C6-82C3-0867-86530873CC63}" dt="2023-11-16T16:33:10.587" v="388"/>
        <pc:sldMkLst>
          <pc:docMk/>
          <pc:sldMk cId="1147673677" sldId="385"/>
        </pc:sldMkLst>
        <pc:spChg chg="mod">
          <ac:chgData name="Verbeeck William" userId="S::william.verbeeck@vlaanderen.be::9b98557d-4638-497e-9b40-4f2c2b1c3415" providerId="AD" clId="Web-{6C4426DF-96C6-82C3-0867-86530873CC63}" dt="2023-11-16T16:33:01.993" v="381" actId="1076"/>
          <ac:spMkLst>
            <pc:docMk/>
            <pc:sldMk cId="1147673677" sldId="385"/>
            <ac:spMk id="418" creationId="{00000000-0000-0000-0000-000000000000}"/>
          </ac:spMkLst>
        </pc:spChg>
        <pc:spChg chg="mod">
          <ac:chgData name="Verbeeck William" userId="S::william.verbeeck@vlaanderen.be::9b98557d-4638-497e-9b40-4f2c2b1c3415" providerId="AD" clId="Web-{6C4426DF-96C6-82C3-0867-86530873CC63}" dt="2023-11-16T16:33:02.010" v="382" actId="1076"/>
          <ac:spMkLst>
            <pc:docMk/>
            <pc:sldMk cId="1147673677" sldId="385"/>
            <ac:spMk id="420" creationId="{00000000-0000-0000-0000-000000000000}"/>
          </ac:spMkLst>
        </pc:spChg>
        <pc:spChg chg="mod">
          <ac:chgData name="Verbeeck William" userId="S::william.verbeeck@vlaanderen.be::9b98557d-4638-497e-9b40-4f2c2b1c3415" providerId="AD" clId="Web-{6C4426DF-96C6-82C3-0867-86530873CC63}" dt="2023-11-16T16:33:02.024" v="383" actId="1076"/>
          <ac:spMkLst>
            <pc:docMk/>
            <pc:sldMk cId="1147673677" sldId="385"/>
            <ac:spMk id="421" creationId="{00000000-0000-0000-0000-000000000000}"/>
          </ac:spMkLst>
        </pc:spChg>
        <pc:spChg chg="mod">
          <ac:chgData name="Verbeeck William" userId="S::william.verbeeck@vlaanderen.be::9b98557d-4638-497e-9b40-4f2c2b1c3415" providerId="AD" clId="Web-{6C4426DF-96C6-82C3-0867-86530873CC63}" dt="2023-11-16T16:33:02.024" v="384" actId="1076"/>
          <ac:spMkLst>
            <pc:docMk/>
            <pc:sldMk cId="1147673677" sldId="385"/>
            <ac:spMk id="422" creationId="{00000000-0000-0000-0000-000000000000}"/>
          </ac:spMkLst>
        </pc:spChg>
        <pc:spChg chg="mod">
          <ac:chgData name="Verbeeck William" userId="S::william.verbeeck@vlaanderen.be::9b98557d-4638-497e-9b40-4f2c2b1c3415" providerId="AD" clId="Web-{6C4426DF-96C6-82C3-0867-86530873CC63}" dt="2023-11-16T16:33:02.040" v="385" actId="1076"/>
          <ac:spMkLst>
            <pc:docMk/>
            <pc:sldMk cId="1147673677" sldId="385"/>
            <ac:spMk id="423" creationId="{00000000-0000-0000-0000-000000000000}"/>
          </ac:spMkLst>
        </pc:spChg>
        <pc:spChg chg="mod">
          <ac:chgData name="Verbeeck William" userId="S::william.verbeeck@vlaanderen.be::9b98557d-4638-497e-9b40-4f2c2b1c3415" providerId="AD" clId="Web-{6C4426DF-96C6-82C3-0867-86530873CC63}" dt="2023-11-16T16:33:02.040" v="386" actId="1076"/>
          <ac:spMkLst>
            <pc:docMk/>
            <pc:sldMk cId="1147673677" sldId="385"/>
            <ac:spMk id="424" creationId="{00000000-0000-0000-0000-000000000000}"/>
          </ac:spMkLst>
        </pc:spChg>
        <pc:picChg chg="add mod">
          <ac:chgData name="Verbeeck William" userId="S::william.verbeeck@vlaanderen.be::9b98557d-4638-497e-9b40-4f2c2b1c3415" providerId="AD" clId="Web-{6C4426DF-96C6-82C3-0867-86530873CC63}" dt="2023-11-16T16:32:39.352" v="368" actId="1076"/>
          <ac:picMkLst>
            <pc:docMk/>
            <pc:sldMk cId="1147673677" sldId="385"/>
            <ac:picMk id="2" creationId="{446DC215-6112-6214-CC91-7909B93F9D54}"/>
          </ac:picMkLst>
        </pc:picChg>
        <pc:picChg chg="del">
          <ac:chgData name="Verbeeck William" userId="S::william.verbeeck@vlaanderen.be::9b98557d-4638-497e-9b40-4f2c2b1c3415" providerId="AD" clId="Web-{6C4426DF-96C6-82C3-0867-86530873CC63}" dt="2023-11-16T16:19:18.698" v="360"/>
          <ac:picMkLst>
            <pc:docMk/>
            <pc:sldMk cId="1147673677" sldId="385"/>
            <ac:picMk id="417" creationId="{00000000-0000-0000-0000-000000000000}"/>
          </ac:picMkLst>
        </pc:picChg>
        <pc:picChg chg="add del mod">
          <ac:chgData name="Verbeeck William" userId="S::william.verbeeck@vlaanderen.be::9b98557d-4638-497e-9b40-4f2c2b1c3415" providerId="AD" clId="Web-{6C4426DF-96C6-82C3-0867-86530873CC63}" dt="2023-11-16T16:33:10.587" v="388"/>
          <ac:picMkLst>
            <pc:docMk/>
            <pc:sldMk cId="1147673677" sldId="385"/>
            <ac:picMk id="425" creationId="{00000000-0000-0000-0000-000000000000}"/>
          </ac:picMkLst>
        </pc:picChg>
      </pc:sldChg>
      <pc:sldChg chg="modSp add">
        <pc:chgData name="Verbeeck William" userId="S::william.verbeeck@vlaanderen.be::9b98557d-4638-497e-9b40-4f2c2b1c3415" providerId="AD" clId="Web-{6C4426DF-96C6-82C3-0867-86530873CC63}" dt="2023-11-16T15:54:35.722" v="193" actId="20577"/>
        <pc:sldMkLst>
          <pc:docMk/>
          <pc:sldMk cId="3453439364" sldId="386"/>
        </pc:sldMkLst>
        <pc:spChg chg="mod">
          <ac:chgData name="Verbeeck William" userId="S::william.verbeeck@vlaanderen.be::9b98557d-4638-497e-9b40-4f2c2b1c3415" providerId="AD" clId="Web-{6C4426DF-96C6-82C3-0867-86530873CC63}" dt="2023-11-16T15:54:35.722" v="193" actId="20577"/>
          <ac:spMkLst>
            <pc:docMk/>
            <pc:sldMk cId="3453439364" sldId="386"/>
            <ac:spMk id="411" creationId="{00000000-0000-0000-0000-000000000000}"/>
          </ac:spMkLst>
        </pc:spChg>
      </pc:sldChg>
      <pc:sldChg chg="add del">
        <pc:chgData name="Verbeeck William" userId="S::william.verbeeck@vlaanderen.be::9b98557d-4638-497e-9b40-4f2c2b1c3415" providerId="AD" clId="Web-{6C4426DF-96C6-82C3-0867-86530873CC63}" dt="2023-11-16T15:58:34.497" v="273"/>
        <pc:sldMkLst>
          <pc:docMk/>
          <pc:sldMk cId="666820570" sldId="387"/>
        </pc:sldMkLst>
      </pc:sldChg>
      <pc:sldChg chg="add del">
        <pc:chgData name="Verbeeck William" userId="S::william.verbeeck@vlaanderen.be::9b98557d-4638-497e-9b40-4f2c2b1c3415" providerId="AD" clId="Web-{6C4426DF-96C6-82C3-0867-86530873CC63}" dt="2023-11-16T15:58:34.512" v="274"/>
        <pc:sldMkLst>
          <pc:docMk/>
          <pc:sldMk cId="2798193656" sldId="388"/>
        </pc:sldMkLst>
      </pc:sldChg>
      <pc:sldChg chg="add del">
        <pc:chgData name="Verbeeck William" userId="S::william.verbeeck@vlaanderen.be::9b98557d-4638-497e-9b40-4f2c2b1c3415" providerId="AD" clId="Web-{6C4426DF-96C6-82C3-0867-86530873CC63}" dt="2023-11-16T15:58:34.512" v="275"/>
        <pc:sldMkLst>
          <pc:docMk/>
          <pc:sldMk cId="4164208311" sldId="389"/>
        </pc:sldMkLst>
      </pc:sldChg>
      <pc:sldChg chg="add del">
        <pc:chgData name="Verbeeck William" userId="S::william.verbeeck@vlaanderen.be::9b98557d-4638-497e-9b40-4f2c2b1c3415" providerId="AD" clId="Web-{6C4426DF-96C6-82C3-0867-86530873CC63}" dt="2023-11-16T15:58:34.512" v="276"/>
        <pc:sldMkLst>
          <pc:docMk/>
          <pc:sldMk cId="1066918737" sldId="390"/>
        </pc:sldMkLst>
      </pc:sldChg>
      <pc:sldChg chg="add del">
        <pc:chgData name="Verbeeck William" userId="S::william.verbeeck@vlaanderen.be::9b98557d-4638-497e-9b40-4f2c2b1c3415" providerId="AD" clId="Web-{6C4426DF-96C6-82C3-0867-86530873CC63}" dt="2023-11-16T15:58:34.512" v="277"/>
        <pc:sldMkLst>
          <pc:docMk/>
          <pc:sldMk cId="2846838578" sldId="391"/>
        </pc:sldMkLst>
      </pc:sldChg>
      <pc:sldChg chg="add">
        <pc:chgData name="Verbeeck William" userId="S::william.verbeeck@vlaanderen.be::9b98557d-4638-497e-9b40-4f2c2b1c3415" providerId="AD" clId="Web-{6C4426DF-96C6-82C3-0867-86530873CC63}" dt="2023-11-16T15:56:02.038" v="199"/>
        <pc:sldMkLst>
          <pc:docMk/>
          <pc:sldMk cId="1720839884" sldId="392"/>
        </pc:sldMkLst>
      </pc:sldChg>
      <pc:sldChg chg="add">
        <pc:chgData name="Verbeeck William" userId="S::william.verbeeck@vlaanderen.be::9b98557d-4638-497e-9b40-4f2c2b1c3415" providerId="AD" clId="Web-{6C4426DF-96C6-82C3-0867-86530873CC63}" dt="2023-11-16T15:56:02.100" v="200"/>
        <pc:sldMkLst>
          <pc:docMk/>
          <pc:sldMk cId="416833982" sldId="393"/>
        </pc:sldMkLst>
      </pc:sldChg>
      <pc:sldChg chg="add">
        <pc:chgData name="Verbeeck William" userId="S::william.verbeeck@vlaanderen.be::9b98557d-4638-497e-9b40-4f2c2b1c3415" providerId="AD" clId="Web-{6C4426DF-96C6-82C3-0867-86530873CC63}" dt="2023-11-16T15:58:49.685" v="278"/>
        <pc:sldMkLst>
          <pc:docMk/>
          <pc:sldMk cId="1434472204" sldId="394"/>
        </pc:sldMkLst>
      </pc:sldChg>
      <pc:sldChg chg="add">
        <pc:chgData name="Verbeeck William" userId="S::william.verbeeck@vlaanderen.be::9b98557d-4638-497e-9b40-4f2c2b1c3415" providerId="AD" clId="Web-{6C4426DF-96C6-82C3-0867-86530873CC63}" dt="2023-11-16T15:58:49.810" v="279"/>
        <pc:sldMkLst>
          <pc:docMk/>
          <pc:sldMk cId="2229956629" sldId="395"/>
        </pc:sldMkLst>
      </pc:sldChg>
      <pc:sldChg chg="add">
        <pc:chgData name="Verbeeck William" userId="S::william.verbeeck@vlaanderen.be::9b98557d-4638-497e-9b40-4f2c2b1c3415" providerId="AD" clId="Web-{6C4426DF-96C6-82C3-0867-86530873CC63}" dt="2023-11-16T15:58:49.903" v="280"/>
        <pc:sldMkLst>
          <pc:docMk/>
          <pc:sldMk cId="545748074" sldId="396"/>
        </pc:sldMkLst>
      </pc:sldChg>
      <pc:sldChg chg="add">
        <pc:chgData name="Verbeeck William" userId="S::william.verbeeck@vlaanderen.be::9b98557d-4638-497e-9b40-4f2c2b1c3415" providerId="AD" clId="Web-{6C4426DF-96C6-82C3-0867-86530873CC63}" dt="2023-11-16T15:58:50.044" v="281"/>
        <pc:sldMkLst>
          <pc:docMk/>
          <pc:sldMk cId="662078364" sldId="397"/>
        </pc:sldMkLst>
      </pc:sldChg>
      <pc:sldChg chg="add">
        <pc:chgData name="Verbeeck William" userId="S::william.verbeeck@vlaanderen.be::9b98557d-4638-497e-9b40-4f2c2b1c3415" providerId="AD" clId="Web-{6C4426DF-96C6-82C3-0867-86530873CC63}" dt="2023-11-16T15:58:50.122" v="282"/>
        <pc:sldMkLst>
          <pc:docMk/>
          <pc:sldMk cId="737273962" sldId="398"/>
        </pc:sldMkLst>
      </pc:sldChg>
      <pc:sldChg chg="add">
        <pc:chgData name="Verbeeck William" userId="S::william.verbeeck@vlaanderen.be::9b98557d-4638-497e-9b40-4f2c2b1c3415" providerId="AD" clId="Web-{6C4426DF-96C6-82C3-0867-86530873CC63}" dt="2023-11-16T15:58:50.185" v="283"/>
        <pc:sldMkLst>
          <pc:docMk/>
          <pc:sldMk cId="595590379" sldId="399"/>
        </pc:sldMkLst>
      </pc:sldChg>
      <pc:sldChg chg="add del">
        <pc:chgData name="Verbeeck William" userId="S::william.verbeeck@vlaanderen.be::9b98557d-4638-497e-9b40-4f2c2b1c3415" providerId="AD" clId="Web-{6C4426DF-96C6-82C3-0867-86530873CC63}" dt="2023-11-16T16:19:22.917" v="362"/>
        <pc:sldMkLst>
          <pc:docMk/>
          <pc:sldMk cId="2838607585" sldId="400"/>
        </pc:sldMkLst>
      </pc:sldChg>
    </pc:docChg>
  </pc:docChgLst>
  <pc:docChgLst>
    <pc:chgData name="Van de Vyvere Brecht" userId="S::brecht.vandevyvere@vlaanderen.be::c748c14e-f036-40e8-878f-c3efabff3178" providerId="AD" clId="Web-{F3C68036-F4FE-390C-FBF5-5FDD91EF1F23}"/>
    <pc:docChg chg="modSld">
      <pc:chgData name="Van de Vyvere Brecht" userId="S::brecht.vandevyvere@vlaanderen.be::c748c14e-f036-40e8-878f-c3efabff3178" providerId="AD" clId="Web-{F3C68036-F4FE-390C-FBF5-5FDD91EF1F23}" dt="2023-11-28T12:00:23.658" v="2" actId="20577"/>
      <pc:docMkLst>
        <pc:docMk/>
      </pc:docMkLst>
      <pc:sldChg chg="modSp">
        <pc:chgData name="Van de Vyvere Brecht" userId="S::brecht.vandevyvere@vlaanderen.be::c748c14e-f036-40e8-878f-c3efabff3178" providerId="AD" clId="Web-{F3C68036-F4FE-390C-FBF5-5FDD91EF1F23}" dt="2023-11-28T12:00:23.658" v="2" actId="20577"/>
        <pc:sldMkLst>
          <pc:docMk/>
          <pc:sldMk cId="3184907527" sldId="416"/>
        </pc:sldMkLst>
        <pc:spChg chg="mod">
          <ac:chgData name="Van de Vyvere Brecht" userId="S::brecht.vandevyvere@vlaanderen.be::c748c14e-f036-40e8-878f-c3efabff3178" providerId="AD" clId="Web-{F3C68036-F4FE-390C-FBF5-5FDD91EF1F23}" dt="2023-11-28T12:00:23.658" v="2" actId="20577"/>
          <ac:spMkLst>
            <pc:docMk/>
            <pc:sldMk cId="3184907527" sldId="416"/>
            <ac:spMk id="3" creationId="{30E738E4-57C8-D0E2-D2F4-1F5534EFA6C1}"/>
          </ac:spMkLst>
        </pc:spChg>
      </pc:sldChg>
      <pc:sldChg chg="modSp">
        <pc:chgData name="Van de Vyvere Brecht" userId="S::brecht.vandevyvere@vlaanderen.be::c748c14e-f036-40e8-878f-c3efabff3178" providerId="AD" clId="Web-{F3C68036-F4FE-390C-FBF5-5FDD91EF1F23}" dt="2023-11-28T11:59:48.735" v="1" actId="20577"/>
        <pc:sldMkLst>
          <pc:docMk/>
          <pc:sldMk cId="2827884261" sldId="432"/>
        </pc:sldMkLst>
        <pc:spChg chg="mod">
          <ac:chgData name="Van de Vyvere Brecht" userId="S::brecht.vandevyvere@vlaanderen.be::c748c14e-f036-40e8-878f-c3efabff3178" providerId="AD" clId="Web-{F3C68036-F4FE-390C-FBF5-5FDD91EF1F23}" dt="2023-11-28T11:59:48.735" v="1" actId="20577"/>
          <ac:spMkLst>
            <pc:docMk/>
            <pc:sldMk cId="2827884261" sldId="432"/>
            <ac:spMk id="797" creationId="{00000000-0000-0000-0000-000000000000}"/>
          </ac:spMkLst>
        </pc:spChg>
      </pc:sldChg>
    </pc:docChg>
  </pc:docChgLst>
  <pc:docChgLst>
    <pc:chgData name="Verbeeck William" userId="S::william.verbeeck@vlaanderen.be::9b98557d-4638-497e-9b40-4f2c2b1c3415" providerId="AD" clId="Web-{AADAC605-2834-484C-2BA1-162C9F7EF730}"/>
    <pc:docChg chg="addSld modSld sldOrd">
      <pc:chgData name="Verbeeck William" userId="S::william.verbeeck@vlaanderen.be::9b98557d-4638-497e-9b40-4f2c2b1c3415" providerId="AD" clId="Web-{AADAC605-2834-484C-2BA1-162C9F7EF730}" dt="2023-12-22T10:22:03.884" v="63"/>
      <pc:docMkLst>
        <pc:docMk/>
      </pc:docMkLst>
      <pc:sldChg chg="modNotes">
        <pc:chgData name="Verbeeck William" userId="S::william.verbeeck@vlaanderen.be::9b98557d-4638-497e-9b40-4f2c2b1c3415" providerId="AD" clId="Web-{AADAC605-2834-484C-2BA1-162C9F7EF730}" dt="2023-12-22T10:22:03.884" v="63"/>
        <pc:sldMkLst>
          <pc:docMk/>
          <pc:sldMk cId="0" sldId="261"/>
        </pc:sldMkLst>
      </pc:sldChg>
      <pc:sldChg chg="delSp modSp ord addCm delCm">
        <pc:chgData name="Verbeeck William" userId="S::william.verbeeck@vlaanderen.be::9b98557d-4638-497e-9b40-4f2c2b1c3415" providerId="AD" clId="Web-{AADAC605-2834-484C-2BA1-162C9F7EF730}" dt="2023-12-22T08:49:00.070" v="60"/>
        <pc:sldMkLst>
          <pc:docMk/>
          <pc:sldMk cId="3368131519" sldId="525"/>
        </pc:sldMkLst>
        <pc:spChg chg="mod">
          <ac:chgData name="Verbeeck William" userId="S::william.verbeeck@vlaanderen.be::9b98557d-4638-497e-9b40-4f2c2b1c3415" providerId="AD" clId="Web-{AADAC605-2834-484C-2BA1-162C9F7EF730}" dt="2023-12-22T08:47:33.455" v="5" actId="20577"/>
          <ac:spMkLst>
            <pc:docMk/>
            <pc:sldMk cId="3368131519" sldId="525"/>
            <ac:spMk id="2" creationId="{6E68EBC9-57A5-425A-DFCB-B8C5A027EB97}"/>
          </ac:spMkLst>
        </pc:spChg>
        <pc:spChg chg="mod">
          <ac:chgData name="Verbeeck William" userId="S::william.verbeeck@vlaanderen.be::9b98557d-4638-497e-9b40-4f2c2b1c3415" providerId="AD" clId="Web-{AADAC605-2834-484C-2BA1-162C9F7EF730}" dt="2023-12-22T08:48:25.974" v="57" actId="20577"/>
          <ac:spMkLst>
            <pc:docMk/>
            <pc:sldMk cId="3368131519" sldId="525"/>
            <ac:spMk id="5" creationId="{3E95072F-4DFA-41B7-3B1A-513C0E5FE7EB}"/>
          </ac:spMkLst>
        </pc:spChg>
        <pc:picChg chg="del">
          <ac:chgData name="Verbeeck William" userId="S::william.verbeeck@vlaanderen.be::9b98557d-4638-497e-9b40-4f2c2b1c3415" providerId="AD" clId="Web-{AADAC605-2834-484C-2BA1-162C9F7EF730}" dt="2023-12-22T08:48:57.570" v="59"/>
          <ac:picMkLst>
            <pc:docMk/>
            <pc:sldMk cId="3368131519" sldId="525"/>
            <ac:picMk id="6" creationId="{E272B5FE-D6A6-78BF-0A98-068ED1D63819}"/>
          </ac:picMkLst>
        </pc:picChg>
      </pc:sldChg>
      <pc:sldChg chg="add mod replId modShow">
        <pc:chgData name="Verbeeck William" userId="S::william.verbeeck@vlaanderen.be::9b98557d-4638-497e-9b40-4f2c2b1c3415" providerId="AD" clId="Web-{AADAC605-2834-484C-2BA1-162C9F7EF730}" dt="2023-12-22T08:47:22.329" v="3"/>
        <pc:sldMkLst>
          <pc:docMk/>
          <pc:sldMk cId="1456675919" sldId="529"/>
        </pc:sldMkLst>
      </pc:sldChg>
    </pc:docChg>
  </pc:docChgLst>
  <pc:docChgLst>
    <pc:chgData name="Verbeeck William" userId="S::william.verbeeck@vlaanderen.be::9b98557d-4638-497e-9b40-4f2c2b1c3415" providerId="AD" clId="Web-{301F49EB-DD17-4A62-2F1D-D97BF4623A3A}"/>
    <pc:docChg chg="addSld delSld modSld">
      <pc:chgData name="Verbeeck William" userId="S::william.verbeeck@vlaanderen.be::9b98557d-4638-497e-9b40-4f2c2b1c3415" providerId="AD" clId="Web-{301F49EB-DD17-4A62-2F1D-D97BF4623A3A}" dt="2023-11-21T10:49:03.624" v="109"/>
      <pc:docMkLst>
        <pc:docMk/>
      </pc:docMkLst>
      <pc:sldChg chg="modSp">
        <pc:chgData name="Verbeeck William" userId="S::william.verbeeck@vlaanderen.be::9b98557d-4638-497e-9b40-4f2c2b1c3415" providerId="AD" clId="Web-{301F49EB-DD17-4A62-2F1D-D97BF4623A3A}" dt="2023-11-21T09:35:01.403" v="42" actId="20577"/>
        <pc:sldMkLst>
          <pc:docMk/>
          <pc:sldMk cId="0" sldId="298"/>
        </pc:sldMkLst>
        <pc:spChg chg="mod">
          <ac:chgData name="Verbeeck William" userId="S::william.verbeeck@vlaanderen.be::9b98557d-4638-497e-9b40-4f2c2b1c3415" providerId="AD" clId="Web-{301F49EB-DD17-4A62-2F1D-D97BF4623A3A}" dt="2023-11-21T09:35:01.403" v="42" actId="20577"/>
          <ac:spMkLst>
            <pc:docMk/>
            <pc:sldMk cId="0" sldId="298"/>
            <ac:spMk id="856" creationId="{00000000-0000-0000-0000-000000000000}"/>
          </ac:spMkLst>
        </pc:spChg>
      </pc:sldChg>
      <pc:sldChg chg="modSp">
        <pc:chgData name="Verbeeck William" userId="S::william.verbeeck@vlaanderen.be::9b98557d-4638-497e-9b40-4f2c2b1c3415" providerId="AD" clId="Web-{301F49EB-DD17-4A62-2F1D-D97BF4623A3A}" dt="2023-11-21T10:45:48.679" v="66" actId="20577"/>
        <pc:sldMkLst>
          <pc:docMk/>
          <pc:sldMk cId="0" sldId="299"/>
        </pc:sldMkLst>
        <pc:spChg chg="mod">
          <ac:chgData name="Verbeeck William" userId="S::william.verbeeck@vlaanderen.be::9b98557d-4638-497e-9b40-4f2c2b1c3415" providerId="AD" clId="Web-{301F49EB-DD17-4A62-2F1D-D97BF4623A3A}" dt="2023-11-21T10:45:48.679" v="66" actId="20577"/>
          <ac:spMkLst>
            <pc:docMk/>
            <pc:sldMk cId="0" sldId="299"/>
            <ac:spMk id="863" creationId="{00000000-0000-0000-0000-000000000000}"/>
          </ac:spMkLst>
        </pc:spChg>
      </pc:sldChg>
      <pc:sldChg chg="mod modShow">
        <pc:chgData name="Verbeeck William" userId="S::william.verbeeck@vlaanderen.be::9b98557d-4638-497e-9b40-4f2c2b1c3415" providerId="AD" clId="Web-{301F49EB-DD17-4A62-2F1D-D97BF4623A3A}" dt="2023-11-21T10:47:47.168" v="91"/>
        <pc:sldMkLst>
          <pc:docMk/>
          <pc:sldMk cId="0" sldId="302"/>
        </pc:sldMkLst>
      </pc:sldChg>
      <pc:sldChg chg="del mod modShow">
        <pc:chgData name="Verbeeck William" userId="S::william.verbeeck@vlaanderen.be::9b98557d-4638-497e-9b40-4f2c2b1c3415" providerId="AD" clId="Web-{301F49EB-DD17-4A62-2F1D-D97BF4623A3A}" dt="2023-11-21T09:35:38.326" v="48"/>
        <pc:sldMkLst>
          <pc:docMk/>
          <pc:sldMk cId="0" sldId="312"/>
        </pc:sldMkLst>
      </pc:sldChg>
      <pc:sldChg chg="mod modShow">
        <pc:chgData name="Verbeeck William" userId="S::william.verbeeck@vlaanderen.be::9b98557d-4638-497e-9b40-4f2c2b1c3415" providerId="AD" clId="Web-{301F49EB-DD17-4A62-2F1D-D97BF4623A3A}" dt="2023-11-21T10:49:02.593" v="105"/>
        <pc:sldMkLst>
          <pc:docMk/>
          <pc:sldMk cId="2134783140" sldId="364"/>
        </pc:sldMkLst>
      </pc:sldChg>
      <pc:sldChg chg="mod modShow">
        <pc:chgData name="Verbeeck William" userId="S::william.verbeeck@vlaanderen.be::9b98557d-4638-497e-9b40-4f2c2b1c3415" providerId="AD" clId="Web-{301F49EB-DD17-4A62-2F1D-D97BF4623A3A}" dt="2023-11-21T10:49:01.374" v="100"/>
        <pc:sldMkLst>
          <pc:docMk/>
          <pc:sldMk cId="2962502964" sldId="365"/>
        </pc:sldMkLst>
      </pc:sldChg>
      <pc:sldChg chg="mod modShow">
        <pc:chgData name="Verbeeck William" userId="S::william.verbeeck@vlaanderen.be::9b98557d-4638-497e-9b40-4f2c2b1c3415" providerId="AD" clId="Web-{301F49EB-DD17-4A62-2F1D-D97BF4623A3A}" dt="2023-11-21T10:49:02.249" v="103"/>
        <pc:sldMkLst>
          <pc:docMk/>
          <pc:sldMk cId="792021542" sldId="366"/>
        </pc:sldMkLst>
      </pc:sldChg>
      <pc:sldChg chg="mod modShow">
        <pc:chgData name="Verbeeck William" userId="S::william.verbeeck@vlaanderen.be::9b98557d-4638-497e-9b40-4f2c2b1c3415" providerId="AD" clId="Web-{301F49EB-DD17-4A62-2F1D-D97BF4623A3A}" dt="2023-11-21T10:49:02.983" v="107"/>
        <pc:sldMkLst>
          <pc:docMk/>
          <pc:sldMk cId="3593450392" sldId="367"/>
        </pc:sldMkLst>
      </pc:sldChg>
      <pc:sldChg chg="mod modShow">
        <pc:chgData name="Verbeeck William" userId="S::william.verbeeck@vlaanderen.be::9b98557d-4638-497e-9b40-4f2c2b1c3415" providerId="AD" clId="Web-{301F49EB-DD17-4A62-2F1D-D97BF4623A3A}" dt="2023-11-21T10:49:03.624" v="109"/>
        <pc:sldMkLst>
          <pc:docMk/>
          <pc:sldMk cId="2106194566" sldId="368"/>
        </pc:sldMkLst>
      </pc:sldChg>
      <pc:sldChg chg="del mod modShow">
        <pc:chgData name="Verbeeck William" userId="S::william.verbeeck@vlaanderen.be::9b98557d-4638-497e-9b40-4f2c2b1c3415" providerId="AD" clId="Web-{301F49EB-DD17-4A62-2F1D-D97BF4623A3A}" dt="2023-11-21T09:35:32.482" v="46"/>
        <pc:sldMkLst>
          <pc:docMk/>
          <pc:sldMk cId="2062473120" sldId="370"/>
        </pc:sldMkLst>
      </pc:sldChg>
      <pc:sldChg chg="del">
        <pc:chgData name="Verbeeck William" userId="S::william.verbeeck@vlaanderen.be::9b98557d-4638-497e-9b40-4f2c2b1c3415" providerId="AD" clId="Web-{301F49EB-DD17-4A62-2F1D-D97BF4623A3A}" dt="2023-11-21T10:46:00.429" v="67"/>
        <pc:sldMkLst>
          <pc:docMk/>
          <pc:sldMk cId="3816795712" sldId="374"/>
        </pc:sldMkLst>
      </pc:sldChg>
      <pc:sldChg chg="mod modShow">
        <pc:chgData name="Verbeeck William" userId="S::william.verbeeck@vlaanderen.be::9b98557d-4638-497e-9b40-4f2c2b1c3415" providerId="AD" clId="Web-{301F49EB-DD17-4A62-2F1D-D97BF4623A3A}" dt="2023-11-21T10:49:01.015" v="99"/>
        <pc:sldMkLst>
          <pc:docMk/>
          <pc:sldMk cId="2736561367" sldId="375"/>
        </pc:sldMkLst>
      </pc:sldChg>
      <pc:sldChg chg="mod modShow">
        <pc:chgData name="Verbeeck William" userId="S::william.verbeeck@vlaanderen.be::9b98557d-4638-497e-9b40-4f2c2b1c3415" providerId="AD" clId="Web-{301F49EB-DD17-4A62-2F1D-D97BF4623A3A}" dt="2023-11-21T10:49:01.421" v="101"/>
        <pc:sldMkLst>
          <pc:docMk/>
          <pc:sldMk cId="2526671498" sldId="377"/>
        </pc:sldMkLst>
      </pc:sldChg>
      <pc:sldChg chg="mod modShow">
        <pc:chgData name="Verbeeck William" userId="S::william.verbeeck@vlaanderen.be::9b98557d-4638-497e-9b40-4f2c2b1c3415" providerId="AD" clId="Web-{301F49EB-DD17-4A62-2F1D-D97BF4623A3A}" dt="2023-11-21T10:49:02.280" v="104"/>
        <pc:sldMkLst>
          <pc:docMk/>
          <pc:sldMk cId="2591183458" sldId="378"/>
        </pc:sldMkLst>
      </pc:sldChg>
      <pc:sldChg chg="mod modShow">
        <pc:chgData name="Verbeeck William" userId="S::william.verbeeck@vlaanderen.be::9b98557d-4638-497e-9b40-4f2c2b1c3415" providerId="AD" clId="Web-{301F49EB-DD17-4A62-2F1D-D97BF4623A3A}" dt="2023-11-21T10:49:02.624" v="106"/>
        <pc:sldMkLst>
          <pc:docMk/>
          <pc:sldMk cId="2759632365" sldId="379"/>
        </pc:sldMkLst>
      </pc:sldChg>
      <pc:sldChg chg="mod modShow">
        <pc:chgData name="Verbeeck William" userId="S::william.verbeeck@vlaanderen.be::9b98557d-4638-497e-9b40-4f2c2b1c3415" providerId="AD" clId="Web-{301F49EB-DD17-4A62-2F1D-D97BF4623A3A}" dt="2023-11-21T10:49:03.062" v="108"/>
        <pc:sldMkLst>
          <pc:docMk/>
          <pc:sldMk cId="1117931140" sldId="380"/>
        </pc:sldMkLst>
      </pc:sldChg>
      <pc:sldChg chg="mod modShow">
        <pc:chgData name="Verbeeck William" userId="S::william.verbeeck@vlaanderen.be::9b98557d-4638-497e-9b40-4f2c2b1c3415" providerId="AD" clId="Web-{301F49EB-DD17-4A62-2F1D-D97BF4623A3A}" dt="2023-11-21T10:49:01.811" v="102"/>
        <pc:sldMkLst>
          <pc:docMk/>
          <pc:sldMk cId="2609767010" sldId="383"/>
        </pc:sldMkLst>
      </pc:sldChg>
      <pc:sldChg chg="add">
        <pc:chgData name="Verbeeck William" userId="S::william.verbeeck@vlaanderen.be::9b98557d-4638-497e-9b40-4f2c2b1c3415" providerId="AD" clId="Web-{301F49EB-DD17-4A62-2F1D-D97BF4623A3A}" dt="2023-11-21T08:51:22.416" v="0"/>
        <pc:sldMkLst>
          <pc:docMk/>
          <pc:sldMk cId="2040398373" sldId="400"/>
        </pc:sldMkLst>
      </pc:sldChg>
      <pc:sldChg chg="add">
        <pc:chgData name="Verbeeck William" userId="S::william.verbeeck@vlaanderen.be::9b98557d-4638-497e-9b40-4f2c2b1c3415" providerId="AD" clId="Web-{301F49EB-DD17-4A62-2F1D-D97BF4623A3A}" dt="2023-11-21T08:51:22.807" v="1"/>
        <pc:sldMkLst>
          <pc:docMk/>
          <pc:sldMk cId="3896294457" sldId="401"/>
        </pc:sldMkLst>
      </pc:sldChg>
      <pc:sldChg chg="add">
        <pc:chgData name="Verbeeck William" userId="S::william.verbeeck@vlaanderen.be::9b98557d-4638-497e-9b40-4f2c2b1c3415" providerId="AD" clId="Web-{301F49EB-DD17-4A62-2F1D-D97BF4623A3A}" dt="2023-11-21T08:51:23.135" v="2"/>
        <pc:sldMkLst>
          <pc:docMk/>
          <pc:sldMk cId="1781150121" sldId="402"/>
        </pc:sldMkLst>
      </pc:sldChg>
      <pc:sldChg chg="add">
        <pc:chgData name="Verbeeck William" userId="S::william.verbeeck@vlaanderen.be::9b98557d-4638-497e-9b40-4f2c2b1c3415" providerId="AD" clId="Web-{301F49EB-DD17-4A62-2F1D-D97BF4623A3A}" dt="2023-11-21T08:51:23.588" v="3"/>
        <pc:sldMkLst>
          <pc:docMk/>
          <pc:sldMk cId="2107064627" sldId="403"/>
        </pc:sldMkLst>
      </pc:sldChg>
      <pc:sldChg chg="add">
        <pc:chgData name="Verbeeck William" userId="S::william.verbeeck@vlaanderen.be::9b98557d-4638-497e-9b40-4f2c2b1c3415" providerId="AD" clId="Web-{301F49EB-DD17-4A62-2F1D-D97BF4623A3A}" dt="2023-11-21T08:51:23.963" v="4"/>
        <pc:sldMkLst>
          <pc:docMk/>
          <pc:sldMk cId="3565421029" sldId="404"/>
        </pc:sldMkLst>
      </pc:sldChg>
      <pc:sldChg chg="add">
        <pc:chgData name="Verbeeck William" userId="S::william.verbeeck@vlaanderen.be::9b98557d-4638-497e-9b40-4f2c2b1c3415" providerId="AD" clId="Web-{301F49EB-DD17-4A62-2F1D-D97BF4623A3A}" dt="2023-11-21T08:51:24.354" v="5"/>
        <pc:sldMkLst>
          <pc:docMk/>
          <pc:sldMk cId="2545524020" sldId="405"/>
        </pc:sldMkLst>
      </pc:sldChg>
      <pc:sldChg chg="add">
        <pc:chgData name="Verbeeck William" userId="S::william.verbeeck@vlaanderen.be::9b98557d-4638-497e-9b40-4f2c2b1c3415" providerId="AD" clId="Web-{301F49EB-DD17-4A62-2F1D-D97BF4623A3A}" dt="2023-11-21T08:51:24.760" v="6"/>
        <pc:sldMkLst>
          <pc:docMk/>
          <pc:sldMk cId="3344774536" sldId="406"/>
        </pc:sldMkLst>
      </pc:sldChg>
      <pc:sldChg chg="add">
        <pc:chgData name="Verbeeck William" userId="S::william.verbeeck@vlaanderen.be::9b98557d-4638-497e-9b40-4f2c2b1c3415" providerId="AD" clId="Web-{301F49EB-DD17-4A62-2F1D-D97BF4623A3A}" dt="2023-11-21T08:51:25.104" v="7"/>
        <pc:sldMkLst>
          <pc:docMk/>
          <pc:sldMk cId="348807814" sldId="407"/>
        </pc:sldMkLst>
      </pc:sldChg>
      <pc:sldChg chg="add">
        <pc:chgData name="Verbeeck William" userId="S::william.verbeeck@vlaanderen.be::9b98557d-4638-497e-9b40-4f2c2b1c3415" providerId="AD" clId="Web-{301F49EB-DD17-4A62-2F1D-D97BF4623A3A}" dt="2023-11-21T08:51:25.463" v="8"/>
        <pc:sldMkLst>
          <pc:docMk/>
          <pc:sldMk cId="1611760423" sldId="408"/>
        </pc:sldMkLst>
      </pc:sldChg>
      <pc:sldChg chg="add">
        <pc:chgData name="Verbeeck William" userId="S::william.verbeeck@vlaanderen.be::9b98557d-4638-497e-9b40-4f2c2b1c3415" providerId="AD" clId="Web-{301F49EB-DD17-4A62-2F1D-D97BF4623A3A}" dt="2023-11-21T08:51:25.745" v="9"/>
        <pc:sldMkLst>
          <pc:docMk/>
          <pc:sldMk cId="1296944392" sldId="409"/>
        </pc:sldMkLst>
      </pc:sldChg>
      <pc:sldChg chg="add">
        <pc:chgData name="Verbeeck William" userId="S::william.verbeeck@vlaanderen.be::9b98557d-4638-497e-9b40-4f2c2b1c3415" providerId="AD" clId="Web-{301F49EB-DD17-4A62-2F1D-D97BF4623A3A}" dt="2023-11-21T08:51:25.917" v="10"/>
        <pc:sldMkLst>
          <pc:docMk/>
          <pc:sldMk cId="658637402" sldId="410"/>
        </pc:sldMkLst>
      </pc:sldChg>
      <pc:sldChg chg="add">
        <pc:chgData name="Verbeeck William" userId="S::william.verbeeck@vlaanderen.be::9b98557d-4638-497e-9b40-4f2c2b1c3415" providerId="AD" clId="Web-{301F49EB-DD17-4A62-2F1D-D97BF4623A3A}" dt="2023-11-21T08:51:26.104" v="11"/>
        <pc:sldMkLst>
          <pc:docMk/>
          <pc:sldMk cId="3838813322" sldId="411"/>
        </pc:sldMkLst>
      </pc:sldChg>
      <pc:sldChg chg="add">
        <pc:chgData name="Verbeeck William" userId="S::william.verbeeck@vlaanderen.be::9b98557d-4638-497e-9b40-4f2c2b1c3415" providerId="AD" clId="Web-{301F49EB-DD17-4A62-2F1D-D97BF4623A3A}" dt="2023-11-21T08:51:26.448" v="12"/>
        <pc:sldMkLst>
          <pc:docMk/>
          <pc:sldMk cId="1764869319" sldId="412"/>
        </pc:sldMkLst>
      </pc:sldChg>
      <pc:sldChg chg="add">
        <pc:chgData name="Verbeeck William" userId="S::william.verbeeck@vlaanderen.be::9b98557d-4638-497e-9b40-4f2c2b1c3415" providerId="AD" clId="Web-{301F49EB-DD17-4A62-2F1D-D97BF4623A3A}" dt="2023-11-21T08:51:26.526" v="13"/>
        <pc:sldMkLst>
          <pc:docMk/>
          <pc:sldMk cId="306033998" sldId="413"/>
        </pc:sldMkLst>
      </pc:sldChg>
      <pc:sldChg chg="modSp add replId">
        <pc:chgData name="Verbeeck William" userId="S::william.verbeeck@vlaanderen.be::9b98557d-4638-497e-9b40-4f2c2b1c3415" providerId="AD" clId="Web-{301F49EB-DD17-4A62-2F1D-D97BF4623A3A}" dt="2023-11-21T08:51:50.480" v="30" actId="20577"/>
        <pc:sldMkLst>
          <pc:docMk/>
          <pc:sldMk cId="1321498407" sldId="414"/>
        </pc:sldMkLst>
        <pc:spChg chg="mod">
          <ac:chgData name="Verbeeck William" userId="S::william.verbeeck@vlaanderen.be::9b98557d-4638-497e-9b40-4f2c2b1c3415" providerId="AD" clId="Web-{301F49EB-DD17-4A62-2F1D-D97BF4623A3A}" dt="2023-11-21T08:51:50.480" v="30" actId="20577"/>
          <ac:spMkLst>
            <pc:docMk/>
            <pc:sldMk cId="1321498407" sldId="414"/>
            <ac:spMk id="3693" creationId="{00000000-0000-0000-0000-000000000000}"/>
          </ac:spMkLst>
        </pc:spChg>
      </pc:sldChg>
      <pc:sldChg chg="add del replId">
        <pc:chgData name="Verbeeck William" userId="S::william.verbeeck@vlaanderen.be::9b98557d-4638-497e-9b40-4f2c2b1c3415" providerId="AD" clId="Web-{301F49EB-DD17-4A62-2F1D-D97BF4623A3A}" dt="2023-11-21T09:35:18.294" v="44"/>
        <pc:sldMkLst>
          <pc:docMk/>
          <pc:sldMk cId="1419636113" sldId="415"/>
        </pc:sldMkLst>
      </pc:sldChg>
      <pc:sldChg chg="modSp add replId">
        <pc:chgData name="Verbeeck William" userId="S::william.verbeeck@vlaanderen.be::9b98557d-4638-497e-9b40-4f2c2b1c3415" providerId="AD" clId="Web-{301F49EB-DD17-4A62-2F1D-D97BF4623A3A}" dt="2023-11-21T09:36:25.437" v="55" actId="20577"/>
        <pc:sldMkLst>
          <pc:docMk/>
          <pc:sldMk cId="3808839752" sldId="415"/>
        </pc:sldMkLst>
        <pc:spChg chg="mod">
          <ac:chgData name="Verbeeck William" userId="S::william.verbeeck@vlaanderen.be::9b98557d-4638-497e-9b40-4f2c2b1c3415" providerId="AD" clId="Web-{301F49EB-DD17-4A62-2F1D-D97BF4623A3A}" dt="2023-11-21T09:36:25.437" v="55" actId="20577"/>
          <ac:spMkLst>
            <pc:docMk/>
            <pc:sldMk cId="3808839752" sldId="415"/>
            <ac:spMk id="856" creationId="{00000000-0000-0000-0000-000000000000}"/>
          </ac:spMkLst>
        </pc:spChg>
      </pc:sldChg>
      <pc:sldChg chg="modSp add replId delCm">
        <pc:chgData name="Verbeeck William" userId="S::william.verbeeck@vlaanderen.be::9b98557d-4638-497e-9b40-4f2c2b1c3415" providerId="AD" clId="Web-{301F49EB-DD17-4A62-2F1D-D97BF4623A3A}" dt="2023-11-21T10:46:58.244" v="83" actId="20577"/>
        <pc:sldMkLst>
          <pc:docMk/>
          <pc:sldMk cId="3184907527" sldId="416"/>
        </pc:sldMkLst>
        <pc:spChg chg="mod">
          <ac:chgData name="Verbeeck William" userId="S::william.verbeeck@vlaanderen.be::9b98557d-4638-497e-9b40-4f2c2b1c3415" providerId="AD" clId="Web-{301F49EB-DD17-4A62-2F1D-D97BF4623A3A}" dt="2023-11-21T10:46:58.244" v="83" actId="20577"/>
          <ac:spMkLst>
            <pc:docMk/>
            <pc:sldMk cId="3184907527" sldId="416"/>
            <ac:spMk id="3" creationId="{30E738E4-57C8-D0E2-D2F4-1F5534EFA6C1}"/>
          </ac:spMkLst>
        </pc:spChg>
      </pc:sldChg>
      <pc:sldChg chg="modSp add replId">
        <pc:chgData name="Verbeeck William" userId="S::william.verbeeck@vlaanderen.be::9b98557d-4638-497e-9b40-4f2c2b1c3415" providerId="AD" clId="Web-{301F49EB-DD17-4A62-2F1D-D97BF4623A3A}" dt="2023-11-21T10:47:17.526" v="86" actId="20577"/>
        <pc:sldMkLst>
          <pc:docMk/>
          <pc:sldMk cId="45456991" sldId="417"/>
        </pc:sldMkLst>
        <pc:spChg chg="mod">
          <ac:chgData name="Verbeeck William" userId="S::william.verbeeck@vlaanderen.be::9b98557d-4638-497e-9b40-4f2c2b1c3415" providerId="AD" clId="Web-{301F49EB-DD17-4A62-2F1D-D97BF4623A3A}" dt="2023-11-21T10:47:17.526" v="86" actId="20577"/>
          <ac:spMkLst>
            <pc:docMk/>
            <pc:sldMk cId="45456991" sldId="417"/>
            <ac:spMk id="3" creationId="{30E738E4-57C8-D0E2-D2F4-1F5534EFA6C1}"/>
          </ac:spMkLst>
        </pc:spChg>
      </pc:sldChg>
      <pc:sldChg chg="modSp add replId">
        <pc:chgData name="Verbeeck William" userId="S::william.verbeeck@vlaanderen.be::9b98557d-4638-497e-9b40-4f2c2b1c3415" providerId="AD" clId="Web-{301F49EB-DD17-4A62-2F1D-D97BF4623A3A}" dt="2023-11-21T10:48:28.123" v="98" actId="20577"/>
        <pc:sldMkLst>
          <pc:docMk/>
          <pc:sldMk cId="585160140" sldId="418"/>
        </pc:sldMkLst>
        <pc:spChg chg="mod">
          <ac:chgData name="Verbeeck William" userId="S::william.verbeeck@vlaanderen.be::9b98557d-4638-497e-9b40-4f2c2b1c3415" providerId="AD" clId="Web-{301F49EB-DD17-4A62-2F1D-D97BF4623A3A}" dt="2023-11-21T10:48:28.123" v="98" actId="20577"/>
          <ac:spMkLst>
            <pc:docMk/>
            <pc:sldMk cId="585160140" sldId="418"/>
            <ac:spMk id="3" creationId="{30E738E4-57C8-D0E2-D2F4-1F5534EFA6C1}"/>
          </ac:spMkLst>
        </pc:spChg>
      </pc:sldChg>
      <pc:sldChg chg="modSp add replId">
        <pc:chgData name="Verbeeck William" userId="S::william.verbeeck@vlaanderen.be::9b98557d-4638-497e-9b40-4f2c2b1c3415" providerId="AD" clId="Web-{301F49EB-DD17-4A62-2F1D-D97BF4623A3A}" dt="2023-11-21T10:48:12.294" v="95" actId="20577"/>
        <pc:sldMkLst>
          <pc:docMk/>
          <pc:sldMk cId="3997191122" sldId="419"/>
        </pc:sldMkLst>
        <pc:spChg chg="mod">
          <ac:chgData name="Verbeeck William" userId="S::william.verbeeck@vlaanderen.be::9b98557d-4638-497e-9b40-4f2c2b1c3415" providerId="AD" clId="Web-{301F49EB-DD17-4A62-2F1D-D97BF4623A3A}" dt="2023-11-21T10:48:12.294" v="95" actId="20577"/>
          <ac:spMkLst>
            <pc:docMk/>
            <pc:sldMk cId="3997191122" sldId="419"/>
            <ac:spMk id="3" creationId="{30E738E4-57C8-D0E2-D2F4-1F5534EFA6C1}"/>
          </ac:spMkLst>
        </pc:spChg>
      </pc:sldChg>
    </pc:docChg>
  </pc:docChgLst>
  <pc:docChgLst>
    <pc:chgData name="Van de Vyvere Brecht" userId="S::brecht.vandevyvere@vlaanderen.be::c748c14e-f036-40e8-878f-c3efabff3178" providerId="AD" clId="Web-{1A8C96A5-CFD3-9263-2E2C-1D8705DF37BE}"/>
    <pc:docChg chg="addSld delSld modSld">
      <pc:chgData name="Van de Vyvere Brecht" userId="S::brecht.vandevyvere@vlaanderen.be::c748c14e-f036-40e8-878f-c3efabff3178" providerId="AD" clId="Web-{1A8C96A5-CFD3-9263-2E2C-1D8705DF37BE}" dt="2023-11-27T18:42:52.902" v="358" actId="20577"/>
      <pc:docMkLst>
        <pc:docMk/>
      </pc:docMkLst>
      <pc:sldChg chg="modSp">
        <pc:chgData name="Van de Vyvere Brecht" userId="S::brecht.vandevyvere@vlaanderen.be::c748c14e-f036-40e8-878f-c3efabff3178" providerId="AD" clId="Web-{1A8C96A5-CFD3-9263-2E2C-1D8705DF37BE}" dt="2023-11-27T18:36:13.261" v="341" actId="20577"/>
        <pc:sldMkLst>
          <pc:docMk/>
          <pc:sldMk cId="1334667541" sldId="420"/>
        </pc:sldMkLst>
        <pc:spChg chg="mod">
          <ac:chgData name="Van de Vyvere Brecht" userId="S::brecht.vandevyvere@vlaanderen.be::c748c14e-f036-40e8-878f-c3efabff3178" providerId="AD" clId="Web-{1A8C96A5-CFD3-9263-2E2C-1D8705DF37BE}" dt="2023-11-27T18:36:13.261" v="341" actId="20577"/>
          <ac:spMkLst>
            <pc:docMk/>
            <pc:sldMk cId="1334667541" sldId="420"/>
            <ac:spMk id="3" creationId="{7699A875-866D-B5E9-A710-72934543435F}"/>
          </ac:spMkLst>
        </pc:spChg>
      </pc:sldChg>
      <pc:sldChg chg="addSp modSp">
        <pc:chgData name="Van de Vyvere Brecht" userId="S::brecht.vandevyvere@vlaanderen.be::c748c14e-f036-40e8-878f-c3efabff3178" providerId="AD" clId="Web-{1A8C96A5-CFD3-9263-2E2C-1D8705DF37BE}" dt="2023-11-27T18:31:20.156" v="269" actId="1076"/>
        <pc:sldMkLst>
          <pc:docMk/>
          <pc:sldMk cId="1600235225" sldId="426"/>
        </pc:sldMkLst>
        <pc:spChg chg="mod">
          <ac:chgData name="Van de Vyvere Brecht" userId="S::brecht.vandevyvere@vlaanderen.be::c748c14e-f036-40e8-878f-c3efabff3178" providerId="AD" clId="Web-{1A8C96A5-CFD3-9263-2E2C-1D8705DF37BE}" dt="2023-11-27T18:31:20.156" v="269" actId="1076"/>
          <ac:spMkLst>
            <pc:docMk/>
            <pc:sldMk cId="1600235225" sldId="426"/>
            <ac:spMk id="4" creationId="{70ED8F19-A711-39AB-71E5-38E623A5F85A}"/>
          </ac:spMkLst>
        </pc:spChg>
        <pc:picChg chg="add mod">
          <ac:chgData name="Van de Vyvere Brecht" userId="S::brecht.vandevyvere@vlaanderen.be::c748c14e-f036-40e8-878f-c3efabff3178" providerId="AD" clId="Web-{1A8C96A5-CFD3-9263-2E2C-1D8705DF37BE}" dt="2023-11-27T18:30:35.358" v="217" actId="1076"/>
          <ac:picMkLst>
            <pc:docMk/>
            <pc:sldMk cId="1600235225" sldId="426"/>
            <ac:picMk id="2" creationId="{054F5A6B-13FF-3A12-4836-03789D0A7A7D}"/>
          </ac:picMkLst>
        </pc:picChg>
      </pc:sldChg>
      <pc:sldChg chg="del">
        <pc:chgData name="Van de Vyvere Brecht" userId="S::brecht.vandevyvere@vlaanderen.be::c748c14e-f036-40e8-878f-c3efabff3178" providerId="AD" clId="Web-{1A8C96A5-CFD3-9263-2E2C-1D8705DF37BE}" dt="2023-11-27T18:40:34.161" v="346"/>
        <pc:sldMkLst>
          <pc:docMk/>
          <pc:sldMk cId="2094165015" sldId="428"/>
        </pc:sldMkLst>
      </pc:sldChg>
      <pc:sldChg chg="del">
        <pc:chgData name="Van de Vyvere Brecht" userId="S::brecht.vandevyvere@vlaanderen.be::c748c14e-f036-40e8-878f-c3efabff3178" providerId="AD" clId="Web-{1A8C96A5-CFD3-9263-2E2C-1D8705DF37BE}" dt="2023-11-27T18:35:38.588" v="327"/>
        <pc:sldMkLst>
          <pc:docMk/>
          <pc:sldMk cId="2586236446" sldId="467"/>
        </pc:sldMkLst>
      </pc:sldChg>
      <pc:sldChg chg="addSp delSp modSp add replId">
        <pc:chgData name="Van de Vyvere Brecht" userId="S::brecht.vandevyvere@vlaanderen.be::c748c14e-f036-40e8-878f-c3efabff3178" providerId="AD" clId="Web-{1A8C96A5-CFD3-9263-2E2C-1D8705DF37BE}" dt="2023-11-27T18:34:12.960" v="274" actId="1076"/>
        <pc:sldMkLst>
          <pc:docMk/>
          <pc:sldMk cId="2271871973" sldId="482"/>
        </pc:sldMkLst>
        <pc:spChg chg="mod">
          <ac:chgData name="Van de Vyvere Brecht" userId="S::brecht.vandevyvere@vlaanderen.be::c748c14e-f036-40e8-878f-c3efabff3178" providerId="AD" clId="Web-{1A8C96A5-CFD3-9263-2E2C-1D8705DF37BE}" dt="2023-11-27T18:19:44.944" v="105" actId="20577"/>
          <ac:spMkLst>
            <pc:docMk/>
            <pc:sldMk cId="2271871973" sldId="482"/>
            <ac:spMk id="2" creationId="{6E68EBC9-57A5-425A-DFCB-B8C5A027EB97}"/>
          </ac:spMkLst>
        </pc:spChg>
        <pc:spChg chg="del">
          <ac:chgData name="Van de Vyvere Brecht" userId="S::brecht.vandevyvere@vlaanderen.be::c748c14e-f036-40e8-878f-c3efabff3178" providerId="AD" clId="Web-{1A8C96A5-CFD3-9263-2E2C-1D8705DF37BE}" dt="2023-11-27T17:57:28.193" v="3"/>
          <ac:spMkLst>
            <pc:docMk/>
            <pc:sldMk cId="2271871973" sldId="482"/>
            <ac:spMk id="3" creationId="{7699A875-866D-B5E9-A710-72934543435F}"/>
          </ac:spMkLst>
        </pc:spChg>
        <pc:spChg chg="add mod">
          <ac:chgData name="Van de Vyvere Brecht" userId="S::brecht.vandevyvere@vlaanderen.be::c748c14e-f036-40e8-878f-c3efabff3178" providerId="AD" clId="Web-{1A8C96A5-CFD3-9263-2E2C-1D8705DF37BE}" dt="2023-11-27T18:29:07.589" v="202" actId="20577"/>
          <ac:spMkLst>
            <pc:docMk/>
            <pc:sldMk cId="2271871973" sldId="482"/>
            <ac:spMk id="5" creationId="{3E95072F-4DFA-41B7-3B1A-513C0E5FE7EB}"/>
          </ac:spMkLst>
        </pc:spChg>
        <pc:picChg chg="add del mod">
          <ac:chgData name="Van de Vyvere Brecht" userId="S::brecht.vandevyvere@vlaanderen.be::c748c14e-f036-40e8-878f-c3efabff3178" providerId="AD" clId="Web-{1A8C96A5-CFD3-9263-2E2C-1D8705DF37BE}" dt="2023-11-27T18:34:07.850" v="270"/>
          <ac:picMkLst>
            <pc:docMk/>
            <pc:sldMk cId="2271871973" sldId="482"/>
            <ac:picMk id="6" creationId="{8F2A49B7-5701-6FB7-3877-DA77098EFAD0}"/>
          </ac:picMkLst>
        </pc:picChg>
        <pc:picChg chg="add mod">
          <ac:chgData name="Van de Vyvere Brecht" userId="S::brecht.vandevyvere@vlaanderen.be::c748c14e-f036-40e8-878f-c3efabff3178" providerId="AD" clId="Web-{1A8C96A5-CFD3-9263-2E2C-1D8705DF37BE}" dt="2023-11-27T18:34:12.960" v="274" actId="1076"/>
          <ac:picMkLst>
            <pc:docMk/>
            <pc:sldMk cId="2271871973" sldId="482"/>
            <ac:picMk id="7" creationId="{1A17BC32-306C-78C3-87F0-968D77000B95}"/>
          </ac:picMkLst>
        </pc:picChg>
      </pc:sldChg>
      <pc:sldChg chg="addSp modSp add replId">
        <pc:chgData name="Van de Vyvere Brecht" userId="S::brecht.vandevyvere@vlaanderen.be::c748c14e-f036-40e8-878f-c3efabff3178" providerId="AD" clId="Web-{1A8C96A5-CFD3-9263-2E2C-1D8705DF37BE}" dt="2023-11-27T18:28:51.151" v="192" actId="20577"/>
        <pc:sldMkLst>
          <pc:docMk/>
          <pc:sldMk cId="2190832741" sldId="483"/>
        </pc:sldMkLst>
        <pc:spChg chg="mod">
          <ac:chgData name="Van de Vyvere Brecht" userId="S::brecht.vandevyvere@vlaanderen.be::c748c14e-f036-40e8-878f-c3efabff3178" providerId="AD" clId="Web-{1A8C96A5-CFD3-9263-2E2C-1D8705DF37BE}" dt="2023-11-27T18:20:29.024" v="124" actId="20577"/>
          <ac:spMkLst>
            <pc:docMk/>
            <pc:sldMk cId="2190832741" sldId="483"/>
            <ac:spMk id="2" creationId="{6E68EBC9-57A5-425A-DFCB-B8C5A027EB97}"/>
          </ac:spMkLst>
        </pc:spChg>
        <pc:spChg chg="mod">
          <ac:chgData name="Van de Vyvere Brecht" userId="S::brecht.vandevyvere@vlaanderen.be::c748c14e-f036-40e8-878f-c3efabff3178" providerId="AD" clId="Web-{1A8C96A5-CFD3-9263-2E2C-1D8705DF37BE}" dt="2023-11-27T18:28:51.151" v="192" actId="20577"/>
          <ac:spMkLst>
            <pc:docMk/>
            <pc:sldMk cId="2190832741" sldId="483"/>
            <ac:spMk id="5" creationId="{3E95072F-4DFA-41B7-3B1A-513C0E5FE7EB}"/>
          </ac:spMkLst>
        </pc:spChg>
        <pc:picChg chg="add mod">
          <ac:chgData name="Van de Vyvere Brecht" userId="S::brecht.vandevyvere@vlaanderen.be::c748c14e-f036-40e8-878f-c3efabff3178" providerId="AD" clId="Web-{1A8C96A5-CFD3-9263-2E2C-1D8705DF37BE}" dt="2023-11-27T18:28:34.854" v="162" actId="1076"/>
          <ac:picMkLst>
            <pc:docMk/>
            <pc:sldMk cId="2190832741" sldId="483"/>
            <ac:picMk id="3" creationId="{83B300F9-DEE4-E03A-726B-A5119717B679}"/>
          </ac:picMkLst>
        </pc:picChg>
      </pc:sldChg>
      <pc:sldChg chg="addSp delSp modSp add replId">
        <pc:chgData name="Van de Vyvere Brecht" userId="S::brecht.vandevyvere@vlaanderen.be::c748c14e-f036-40e8-878f-c3efabff3178" providerId="AD" clId="Web-{1A8C96A5-CFD3-9263-2E2C-1D8705DF37BE}" dt="2023-11-27T18:40:24.051" v="345" actId="1076"/>
        <pc:sldMkLst>
          <pc:docMk/>
          <pc:sldMk cId="1747686764" sldId="484"/>
        </pc:sldMkLst>
        <pc:spChg chg="add del mod">
          <ac:chgData name="Van de Vyvere Brecht" userId="S::brecht.vandevyvere@vlaanderen.be::c748c14e-f036-40e8-878f-c3efabff3178" providerId="AD" clId="Web-{1A8C96A5-CFD3-9263-2E2C-1D8705DF37BE}" dt="2023-11-27T18:34:47.664" v="284"/>
          <ac:spMkLst>
            <pc:docMk/>
            <pc:sldMk cId="1747686764" sldId="484"/>
            <ac:spMk id="4" creationId="{DB5FA02F-E889-0A3E-71EC-7EEF0214CB86}"/>
          </ac:spMkLst>
        </pc:spChg>
        <pc:spChg chg="mod">
          <ac:chgData name="Van de Vyvere Brecht" userId="S::brecht.vandevyvere@vlaanderen.be::c748c14e-f036-40e8-878f-c3efabff3178" providerId="AD" clId="Web-{1A8C96A5-CFD3-9263-2E2C-1D8705DF37BE}" dt="2023-11-27T18:35:29.665" v="326" actId="20577"/>
          <ac:spMkLst>
            <pc:docMk/>
            <pc:sldMk cId="1747686764" sldId="484"/>
            <ac:spMk id="5" creationId="{3E95072F-4DFA-41B7-3B1A-513C0E5FE7EB}"/>
          </ac:spMkLst>
        </pc:spChg>
        <pc:spChg chg="add mod">
          <ac:chgData name="Van de Vyvere Brecht" userId="S::brecht.vandevyvere@vlaanderen.be::c748c14e-f036-40e8-878f-c3efabff3178" providerId="AD" clId="Web-{1A8C96A5-CFD3-9263-2E2C-1D8705DF37BE}" dt="2023-11-27T18:35:11.696" v="290" actId="1076"/>
          <ac:spMkLst>
            <pc:docMk/>
            <pc:sldMk cId="1747686764" sldId="484"/>
            <ac:spMk id="6" creationId="{30C8339E-BB23-FED9-C0F3-25A99CF60B67}"/>
          </ac:spMkLst>
        </pc:spChg>
        <pc:picChg chg="add mod">
          <ac:chgData name="Van de Vyvere Brecht" userId="S::brecht.vandevyvere@vlaanderen.be::c748c14e-f036-40e8-878f-c3efabff3178" providerId="AD" clId="Web-{1A8C96A5-CFD3-9263-2E2C-1D8705DF37BE}" dt="2023-11-27T18:34:21.522" v="277" actId="1076"/>
          <ac:picMkLst>
            <pc:docMk/>
            <pc:sldMk cId="1747686764" sldId="484"/>
            <ac:picMk id="3" creationId="{7BE6E2B0-2AC7-4071-F331-871FC5A01E0A}"/>
          </ac:picMkLst>
        </pc:picChg>
        <pc:picChg chg="add del mod">
          <ac:chgData name="Van de Vyvere Brecht" userId="S::brecht.vandevyvere@vlaanderen.be::c748c14e-f036-40e8-878f-c3efabff3178" providerId="AD" clId="Web-{1A8C96A5-CFD3-9263-2E2C-1D8705DF37BE}" dt="2023-11-27T18:40:16.676" v="343"/>
          <ac:picMkLst>
            <pc:docMk/>
            <pc:sldMk cId="1747686764" sldId="484"/>
            <ac:picMk id="7" creationId="{96044C9D-E57B-F832-F311-A23828972A53}"/>
          </ac:picMkLst>
        </pc:picChg>
        <pc:picChg chg="add mod">
          <ac:chgData name="Van de Vyvere Brecht" userId="S::brecht.vandevyvere@vlaanderen.be::c748c14e-f036-40e8-878f-c3efabff3178" providerId="AD" clId="Web-{1A8C96A5-CFD3-9263-2E2C-1D8705DF37BE}" dt="2023-11-27T18:40:24.051" v="345" actId="1076"/>
          <ac:picMkLst>
            <pc:docMk/>
            <pc:sldMk cId="1747686764" sldId="484"/>
            <ac:picMk id="8" creationId="{77D1FF9A-030E-9A80-2668-C7DA47057B9F}"/>
          </ac:picMkLst>
        </pc:picChg>
      </pc:sldChg>
      <pc:sldChg chg="delSp modSp add replId">
        <pc:chgData name="Van de Vyvere Brecht" userId="S::brecht.vandevyvere@vlaanderen.be::c748c14e-f036-40e8-878f-c3efabff3178" providerId="AD" clId="Web-{1A8C96A5-CFD3-9263-2E2C-1D8705DF37BE}" dt="2023-11-27T18:42:45.964" v="356" actId="20577"/>
        <pc:sldMkLst>
          <pc:docMk/>
          <pc:sldMk cId="1342358322" sldId="485"/>
        </pc:sldMkLst>
        <pc:spChg chg="mod">
          <ac:chgData name="Van de Vyvere Brecht" userId="S::brecht.vandevyvere@vlaanderen.be::c748c14e-f036-40e8-878f-c3efabff3178" providerId="AD" clId="Web-{1A8C96A5-CFD3-9263-2E2C-1D8705DF37BE}" dt="2023-11-27T18:42:45.964" v="356" actId="20577"/>
          <ac:spMkLst>
            <pc:docMk/>
            <pc:sldMk cId="1342358322" sldId="485"/>
            <ac:spMk id="2" creationId="{6E68EBC9-57A5-425A-DFCB-B8C5A027EB97}"/>
          </ac:spMkLst>
        </pc:spChg>
        <pc:spChg chg="mod">
          <ac:chgData name="Van de Vyvere Brecht" userId="S::brecht.vandevyvere@vlaanderen.be::c748c14e-f036-40e8-878f-c3efabff3178" providerId="AD" clId="Web-{1A8C96A5-CFD3-9263-2E2C-1D8705DF37BE}" dt="2023-11-27T18:42:34.480" v="351" actId="20577"/>
          <ac:spMkLst>
            <pc:docMk/>
            <pc:sldMk cId="1342358322" sldId="485"/>
            <ac:spMk id="5" creationId="{3E95072F-4DFA-41B7-3B1A-513C0E5FE7EB}"/>
          </ac:spMkLst>
        </pc:spChg>
        <pc:spChg chg="del">
          <ac:chgData name="Van de Vyvere Brecht" userId="S::brecht.vandevyvere@vlaanderen.be::c748c14e-f036-40e8-878f-c3efabff3178" providerId="AD" clId="Web-{1A8C96A5-CFD3-9263-2E2C-1D8705DF37BE}" dt="2023-11-27T18:42:35.433" v="352"/>
          <ac:spMkLst>
            <pc:docMk/>
            <pc:sldMk cId="1342358322" sldId="485"/>
            <ac:spMk id="6" creationId="{30C8339E-BB23-FED9-C0F3-25A99CF60B67}"/>
          </ac:spMkLst>
        </pc:spChg>
        <pc:picChg chg="del">
          <ac:chgData name="Van de Vyvere Brecht" userId="S::brecht.vandevyvere@vlaanderen.be::c748c14e-f036-40e8-878f-c3efabff3178" providerId="AD" clId="Web-{1A8C96A5-CFD3-9263-2E2C-1D8705DF37BE}" dt="2023-11-27T18:42:31.792" v="350"/>
          <ac:picMkLst>
            <pc:docMk/>
            <pc:sldMk cId="1342358322" sldId="485"/>
            <ac:picMk id="3" creationId="{7BE6E2B0-2AC7-4071-F331-871FC5A01E0A}"/>
          </ac:picMkLst>
        </pc:picChg>
        <pc:picChg chg="del">
          <ac:chgData name="Van de Vyvere Brecht" userId="S::brecht.vandevyvere@vlaanderen.be::c748c14e-f036-40e8-878f-c3efabff3178" providerId="AD" clId="Web-{1A8C96A5-CFD3-9263-2E2C-1D8705DF37BE}" dt="2023-11-27T18:42:31.042" v="349"/>
          <ac:picMkLst>
            <pc:docMk/>
            <pc:sldMk cId="1342358322" sldId="485"/>
            <ac:picMk id="8" creationId="{77D1FF9A-030E-9A80-2668-C7DA47057B9F}"/>
          </ac:picMkLst>
        </pc:picChg>
      </pc:sldChg>
      <pc:sldChg chg="add del replId">
        <pc:chgData name="Van de Vyvere Brecht" userId="S::brecht.vandevyvere@vlaanderen.be::c748c14e-f036-40e8-878f-c3efabff3178" providerId="AD" clId="Web-{1A8C96A5-CFD3-9263-2E2C-1D8705DF37BE}" dt="2023-11-27T18:42:37.980" v="354"/>
        <pc:sldMkLst>
          <pc:docMk/>
          <pc:sldMk cId="4035640755" sldId="486"/>
        </pc:sldMkLst>
      </pc:sldChg>
      <pc:sldChg chg="modSp add replId">
        <pc:chgData name="Van de Vyvere Brecht" userId="S::brecht.vandevyvere@vlaanderen.be::c748c14e-f036-40e8-878f-c3efabff3178" providerId="AD" clId="Web-{1A8C96A5-CFD3-9263-2E2C-1D8705DF37BE}" dt="2023-11-27T18:42:52.902" v="358" actId="20577"/>
        <pc:sldMkLst>
          <pc:docMk/>
          <pc:sldMk cId="1497825746" sldId="487"/>
        </pc:sldMkLst>
        <pc:spChg chg="mod">
          <ac:chgData name="Van de Vyvere Brecht" userId="S::brecht.vandevyvere@vlaanderen.be::c748c14e-f036-40e8-878f-c3efabff3178" providerId="AD" clId="Web-{1A8C96A5-CFD3-9263-2E2C-1D8705DF37BE}" dt="2023-11-27T18:42:52.902" v="358" actId="20577"/>
          <ac:spMkLst>
            <pc:docMk/>
            <pc:sldMk cId="1497825746" sldId="487"/>
            <ac:spMk id="2" creationId="{6E68EBC9-57A5-425A-DFCB-B8C5A027EB97}"/>
          </ac:spMkLst>
        </pc:spChg>
      </pc:sldChg>
    </pc:docChg>
  </pc:docChgLst>
  <pc:docChgLst>
    <pc:chgData name="Van de Vyvere Brecht" userId="S::brecht.vandevyvere@vlaanderen.be::c748c14e-f036-40e8-878f-c3efabff3178" providerId="AD" clId="Web-{1C920237-48A7-DA79-F163-5CC05204A023}"/>
    <pc:docChg chg="addSld modSld sldOrd">
      <pc:chgData name="Van de Vyvere Brecht" userId="S::brecht.vandevyvere@vlaanderen.be::c748c14e-f036-40e8-878f-c3efabff3178" providerId="AD" clId="Web-{1C920237-48A7-DA79-F163-5CC05204A023}" dt="2023-11-28T11:06:01.182" v="676" actId="1076"/>
      <pc:docMkLst>
        <pc:docMk/>
      </pc:docMkLst>
      <pc:sldChg chg="modSp">
        <pc:chgData name="Van de Vyvere Brecht" userId="S::brecht.vandevyvere@vlaanderen.be::c748c14e-f036-40e8-878f-c3efabff3178" providerId="AD" clId="Web-{1C920237-48A7-DA79-F163-5CC05204A023}" dt="2023-11-28T11:01:33.914" v="570" actId="20577"/>
        <pc:sldMkLst>
          <pc:docMk/>
          <pc:sldMk cId="1334667541" sldId="420"/>
        </pc:sldMkLst>
        <pc:spChg chg="mod">
          <ac:chgData name="Van de Vyvere Brecht" userId="S::brecht.vandevyvere@vlaanderen.be::c748c14e-f036-40e8-878f-c3efabff3178" providerId="AD" clId="Web-{1C920237-48A7-DA79-F163-5CC05204A023}" dt="2023-11-28T11:01:33.914" v="570" actId="20577"/>
          <ac:spMkLst>
            <pc:docMk/>
            <pc:sldMk cId="1334667541" sldId="420"/>
            <ac:spMk id="3" creationId="{7699A875-866D-B5E9-A710-72934543435F}"/>
          </ac:spMkLst>
        </pc:spChg>
      </pc:sldChg>
      <pc:sldChg chg="addSp delSp modSp">
        <pc:chgData name="Van de Vyvere Brecht" userId="S::brecht.vandevyvere@vlaanderen.be::c748c14e-f036-40e8-878f-c3efabff3178" providerId="AD" clId="Web-{1C920237-48A7-DA79-F163-5CC05204A023}" dt="2023-11-28T09:39:28.129" v="21" actId="1076"/>
        <pc:sldMkLst>
          <pc:docMk/>
          <pc:sldMk cId="1600235225" sldId="426"/>
        </pc:sldMkLst>
        <pc:spChg chg="mod">
          <ac:chgData name="Van de Vyvere Brecht" userId="S::brecht.vandevyvere@vlaanderen.be::c748c14e-f036-40e8-878f-c3efabff3178" providerId="AD" clId="Web-{1C920237-48A7-DA79-F163-5CC05204A023}" dt="2023-11-28T09:38:28.924" v="5" actId="20577"/>
          <ac:spMkLst>
            <pc:docMk/>
            <pc:sldMk cId="1600235225" sldId="426"/>
            <ac:spMk id="4" creationId="{70ED8F19-A711-39AB-71E5-38E623A5F85A}"/>
          </ac:spMkLst>
        </pc:spChg>
        <pc:picChg chg="del">
          <ac:chgData name="Van de Vyvere Brecht" userId="S::brecht.vandevyvere@vlaanderen.be::c748c14e-f036-40e8-878f-c3efabff3178" providerId="AD" clId="Web-{1C920237-48A7-DA79-F163-5CC05204A023}" dt="2023-11-28T09:38:10.314" v="0"/>
          <ac:picMkLst>
            <pc:docMk/>
            <pc:sldMk cId="1600235225" sldId="426"/>
            <ac:picMk id="2" creationId="{054F5A6B-13FF-3A12-4836-03789D0A7A7D}"/>
          </ac:picMkLst>
        </pc:picChg>
        <pc:picChg chg="add del mod">
          <ac:chgData name="Van de Vyvere Brecht" userId="S::brecht.vandevyvere@vlaanderen.be::c748c14e-f036-40e8-878f-c3efabff3178" providerId="AD" clId="Web-{1C920237-48A7-DA79-F163-5CC05204A023}" dt="2023-11-28T09:38:52.487" v="11"/>
          <ac:picMkLst>
            <pc:docMk/>
            <pc:sldMk cId="1600235225" sldId="426"/>
            <ac:picMk id="3" creationId="{30325C48-463A-C385-96A1-CFCFACDEDF9E}"/>
          </ac:picMkLst>
        </pc:picChg>
        <pc:picChg chg="add del mod">
          <ac:chgData name="Van de Vyvere Brecht" userId="S::brecht.vandevyvere@vlaanderen.be::c748c14e-f036-40e8-878f-c3efabff3178" providerId="AD" clId="Web-{1C920237-48A7-DA79-F163-5CC05204A023}" dt="2023-11-28T09:39:15.660" v="16"/>
          <ac:picMkLst>
            <pc:docMk/>
            <pc:sldMk cId="1600235225" sldId="426"/>
            <ac:picMk id="5" creationId="{BE68987F-1619-7651-21A0-92DE6831F374}"/>
          </ac:picMkLst>
        </pc:picChg>
        <pc:picChg chg="add mod">
          <ac:chgData name="Van de Vyvere Brecht" userId="S::brecht.vandevyvere@vlaanderen.be::c748c14e-f036-40e8-878f-c3efabff3178" providerId="AD" clId="Web-{1C920237-48A7-DA79-F163-5CC05204A023}" dt="2023-11-28T09:39:28.129" v="21" actId="1076"/>
          <ac:picMkLst>
            <pc:docMk/>
            <pc:sldMk cId="1600235225" sldId="426"/>
            <ac:picMk id="6" creationId="{DABA1060-634C-2BAF-1B4A-BFDC144CDCE0}"/>
          </ac:picMkLst>
        </pc:picChg>
      </pc:sldChg>
      <pc:sldChg chg="modSp">
        <pc:chgData name="Van de Vyvere Brecht" userId="S::brecht.vandevyvere@vlaanderen.be::c748c14e-f036-40e8-878f-c3efabff3178" providerId="AD" clId="Web-{1C920237-48A7-DA79-F163-5CC05204A023}" dt="2023-11-28T11:01:11.553" v="561"/>
        <pc:sldMkLst>
          <pc:docMk/>
          <pc:sldMk cId="1683345604" sldId="427"/>
        </pc:sldMkLst>
        <pc:graphicFrameChg chg="mod modGraphic">
          <ac:chgData name="Van de Vyvere Brecht" userId="S::brecht.vandevyvere@vlaanderen.be::c748c14e-f036-40e8-878f-c3efabff3178" providerId="AD" clId="Web-{1C920237-48A7-DA79-F163-5CC05204A023}" dt="2023-11-28T11:01:11.553" v="561"/>
          <ac:graphicFrameMkLst>
            <pc:docMk/>
            <pc:sldMk cId="1683345604" sldId="427"/>
            <ac:graphicFrameMk id="784" creationId="{00000000-0000-0000-0000-000000000000}"/>
          </ac:graphicFrameMkLst>
        </pc:graphicFrameChg>
      </pc:sldChg>
      <pc:sldChg chg="addSp delSp modSp">
        <pc:chgData name="Van de Vyvere Brecht" userId="S::brecht.vandevyvere@vlaanderen.be::c748c14e-f036-40e8-878f-c3efabff3178" providerId="AD" clId="Web-{1C920237-48A7-DA79-F163-5CC05204A023}" dt="2023-11-28T10:31:32.462" v="308" actId="1076"/>
        <pc:sldMkLst>
          <pc:docMk/>
          <pc:sldMk cId="3231258215" sldId="481"/>
        </pc:sldMkLst>
        <pc:picChg chg="del">
          <ac:chgData name="Van de Vyvere Brecht" userId="S::brecht.vandevyvere@vlaanderen.be::c748c14e-f036-40e8-878f-c3efabff3178" providerId="AD" clId="Web-{1C920237-48A7-DA79-F163-5CC05204A023}" dt="2023-11-28T10:31:26.587" v="304"/>
          <ac:picMkLst>
            <pc:docMk/>
            <pc:sldMk cId="3231258215" sldId="481"/>
            <ac:picMk id="2" creationId="{CE9B98D7-697C-E28F-3195-916950D1DA56}"/>
          </ac:picMkLst>
        </pc:picChg>
        <pc:picChg chg="add mod">
          <ac:chgData name="Van de Vyvere Brecht" userId="S::brecht.vandevyvere@vlaanderen.be::c748c14e-f036-40e8-878f-c3efabff3178" providerId="AD" clId="Web-{1C920237-48A7-DA79-F163-5CC05204A023}" dt="2023-11-28T10:31:32.462" v="308" actId="1076"/>
          <ac:picMkLst>
            <pc:docMk/>
            <pc:sldMk cId="3231258215" sldId="481"/>
            <ac:picMk id="3" creationId="{02DA4B91-3772-1796-2DD4-83D5BDBC811B}"/>
          </ac:picMkLst>
        </pc:picChg>
      </pc:sldChg>
      <pc:sldChg chg="addSp delSp modSp">
        <pc:chgData name="Van de Vyvere Brecht" userId="S::brecht.vandevyvere@vlaanderen.be::c748c14e-f036-40e8-878f-c3efabff3178" providerId="AD" clId="Web-{1C920237-48A7-DA79-F163-5CC05204A023}" dt="2023-11-28T10:40:33.484" v="390" actId="1076"/>
        <pc:sldMkLst>
          <pc:docMk/>
          <pc:sldMk cId="2271871973" sldId="482"/>
        </pc:sldMkLst>
        <pc:spChg chg="mod">
          <ac:chgData name="Van de Vyvere Brecht" userId="S::brecht.vandevyvere@vlaanderen.be::c748c14e-f036-40e8-878f-c3efabff3178" providerId="AD" clId="Web-{1C920237-48A7-DA79-F163-5CC05204A023}" dt="2023-11-28T10:40:28.140" v="388" actId="20577"/>
          <ac:spMkLst>
            <pc:docMk/>
            <pc:sldMk cId="2271871973" sldId="482"/>
            <ac:spMk id="2" creationId="{6E68EBC9-57A5-425A-DFCB-B8C5A027EB97}"/>
          </ac:spMkLst>
        </pc:spChg>
        <pc:spChg chg="mod">
          <ac:chgData name="Van de Vyvere Brecht" userId="S::brecht.vandevyvere@vlaanderen.be::c748c14e-f036-40e8-878f-c3efabff3178" providerId="AD" clId="Web-{1C920237-48A7-DA79-F163-5CC05204A023}" dt="2023-11-28T10:40:25.796" v="386" actId="20577"/>
          <ac:spMkLst>
            <pc:docMk/>
            <pc:sldMk cId="2271871973" sldId="482"/>
            <ac:spMk id="5" creationId="{3E95072F-4DFA-41B7-3B1A-513C0E5FE7EB}"/>
          </ac:spMkLst>
        </pc:spChg>
        <pc:picChg chg="add mod">
          <ac:chgData name="Van de Vyvere Brecht" userId="S::brecht.vandevyvere@vlaanderen.be::c748c14e-f036-40e8-878f-c3efabff3178" providerId="AD" clId="Web-{1C920237-48A7-DA79-F163-5CC05204A023}" dt="2023-11-28T10:40:33.484" v="390" actId="1076"/>
          <ac:picMkLst>
            <pc:docMk/>
            <pc:sldMk cId="2271871973" sldId="482"/>
            <ac:picMk id="3" creationId="{19B3EFE2-A449-58DA-1F62-3B592BCD1E72}"/>
          </ac:picMkLst>
        </pc:picChg>
        <pc:picChg chg="del">
          <ac:chgData name="Van de Vyvere Brecht" userId="S::brecht.vandevyvere@vlaanderen.be::c748c14e-f036-40e8-878f-c3efabff3178" providerId="AD" clId="Web-{1C920237-48A7-DA79-F163-5CC05204A023}" dt="2023-11-28T10:39:51.231" v="364"/>
          <ac:picMkLst>
            <pc:docMk/>
            <pc:sldMk cId="2271871973" sldId="482"/>
            <ac:picMk id="7" creationId="{1A17BC32-306C-78C3-87F0-968D77000B95}"/>
          </ac:picMkLst>
        </pc:picChg>
      </pc:sldChg>
      <pc:sldChg chg="addSp delSp modSp">
        <pc:chgData name="Van de Vyvere Brecht" userId="S::brecht.vandevyvere@vlaanderen.be::c748c14e-f036-40e8-878f-c3efabff3178" providerId="AD" clId="Web-{1C920237-48A7-DA79-F163-5CC05204A023}" dt="2023-11-28T11:02:48.716" v="585" actId="1076"/>
        <pc:sldMkLst>
          <pc:docMk/>
          <pc:sldMk cId="1747686764" sldId="484"/>
        </pc:sldMkLst>
        <pc:spChg chg="mod ord">
          <ac:chgData name="Van de Vyvere Brecht" userId="S::brecht.vandevyvere@vlaanderen.be::c748c14e-f036-40e8-878f-c3efabff3178" providerId="AD" clId="Web-{1C920237-48A7-DA79-F163-5CC05204A023}" dt="2023-11-28T10:40:59.876" v="399" actId="1076"/>
          <ac:spMkLst>
            <pc:docMk/>
            <pc:sldMk cId="1747686764" sldId="484"/>
            <ac:spMk id="6" creationId="{30C8339E-BB23-FED9-C0F3-25A99CF60B67}"/>
          </ac:spMkLst>
        </pc:spChg>
        <pc:spChg chg="add mod">
          <ac:chgData name="Van de Vyvere Brecht" userId="S::brecht.vandevyvere@vlaanderen.be::c748c14e-f036-40e8-878f-c3efabff3178" providerId="AD" clId="Web-{1C920237-48A7-DA79-F163-5CC05204A023}" dt="2023-11-28T11:02:48.716" v="585" actId="1076"/>
          <ac:spMkLst>
            <pc:docMk/>
            <pc:sldMk cId="1747686764" sldId="484"/>
            <ac:spMk id="7" creationId="{E6DE11A3-C15F-67D3-72CD-BC3A4AAEC9E3}"/>
          </ac:spMkLst>
        </pc:spChg>
        <pc:picChg chg="del">
          <ac:chgData name="Van de Vyvere Brecht" userId="S::brecht.vandevyvere@vlaanderen.be::c748c14e-f036-40e8-878f-c3efabff3178" providerId="AD" clId="Web-{1C920237-48A7-DA79-F163-5CC05204A023}" dt="2023-11-28T10:40:44.156" v="391"/>
          <ac:picMkLst>
            <pc:docMk/>
            <pc:sldMk cId="1747686764" sldId="484"/>
            <ac:picMk id="3" creationId="{7BE6E2B0-2AC7-4071-F331-871FC5A01E0A}"/>
          </ac:picMkLst>
        </pc:picChg>
        <pc:picChg chg="add mod">
          <ac:chgData name="Van de Vyvere Brecht" userId="S::brecht.vandevyvere@vlaanderen.be::c748c14e-f036-40e8-878f-c3efabff3178" providerId="AD" clId="Web-{1C920237-48A7-DA79-F163-5CC05204A023}" dt="2023-11-28T10:40:59.860" v="398" actId="1076"/>
          <ac:picMkLst>
            <pc:docMk/>
            <pc:sldMk cId="1747686764" sldId="484"/>
            <ac:picMk id="4" creationId="{53C8E2C6-921D-B84E-E897-440EEF69D030}"/>
          </ac:picMkLst>
        </pc:picChg>
      </pc:sldChg>
      <pc:sldChg chg="addSp modSp">
        <pc:chgData name="Van de Vyvere Brecht" userId="S::brecht.vandevyvere@vlaanderen.be::c748c14e-f036-40e8-878f-c3efabff3178" providerId="AD" clId="Web-{1C920237-48A7-DA79-F163-5CC05204A023}" dt="2023-11-28T11:02:10.354" v="583" actId="20577"/>
        <pc:sldMkLst>
          <pc:docMk/>
          <pc:sldMk cId="1342358322" sldId="485"/>
        </pc:sldMkLst>
        <pc:spChg chg="mod">
          <ac:chgData name="Van de Vyvere Brecht" userId="S::brecht.vandevyvere@vlaanderen.be::c748c14e-f036-40e8-878f-c3efabff3178" providerId="AD" clId="Web-{1C920237-48A7-DA79-F163-5CC05204A023}" dt="2023-11-28T09:57:11.675" v="121" actId="20577"/>
          <ac:spMkLst>
            <pc:docMk/>
            <pc:sldMk cId="1342358322" sldId="485"/>
            <ac:spMk id="2" creationId="{6E68EBC9-57A5-425A-DFCB-B8C5A027EB97}"/>
          </ac:spMkLst>
        </pc:spChg>
        <pc:spChg chg="mod">
          <ac:chgData name="Van de Vyvere Brecht" userId="S::brecht.vandevyvere@vlaanderen.be::c748c14e-f036-40e8-878f-c3efabff3178" providerId="AD" clId="Web-{1C920237-48A7-DA79-F163-5CC05204A023}" dt="2023-11-28T11:02:10.354" v="583" actId="20577"/>
          <ac:spMkLst>
            <pc:docMk/>
            <pc:sldMk cId="1342358322" sldId="485"/>
            <ac:spMk id="5" creationId="{3E95072F-4DFA-41B7-3B1A-513C0E5FE7EB}"/>
          </ac:spMkLst>
        </pc:spChg>
        <pc:picChg chg="add mod">
          <ac:chgData name="Van de Vyvere Brecht" userId="S::brecht.vandevyvere@vlaanderen.be::c748c14e-f036-40e8-878f-c3efabff3178" providerId="AD" clId="Web-{1C920237-48A7-DA79-F163-5CC05204A023}" dt="2023-11-28T09:57:34.739" v="162" actId="1076"/>
          <ac:picMkLst>
            <pc:docMk/>
            <pc:sldMk cId="1342358322" sldId="485"/>
            <ac:picMk id="3" creationId="{7451CAE8-DC62-9357-F63C-E140BB4DDAD9}"/>
          </ac:picMkLst>
        </pc:picChg>
      </pc:sldChg>
      <pc:sldChg chg="addSp delSp modSp ord">
        <pc:chgData name="Van de Vyvere Brecht" userId="S::brecht.vandevyvere@vlaanderen.be::c748c14e-f036-40e8-878f-c3efabff3178" providerId="AD" clId="Web-{1C920237-48A7-DA79-F163-5CC05204A023}" dt="2023-11-28T11:06:01.182" v="676" actId="1076"/>
        <pc:sldMkLst>
          <pc:docMk/>
          <pc:sldMk cId="1497825746" sldId="487"/>
        </pc:sldMkLst>
        <pc:spChg chg="mod">
          <ac:chgData name="Van de Vyvere Brecht" userId="S::brecht.vandevyvere@vlaanderen.be::c748c14e-f036-40e8-878f-c3efabff3178" providerId="AD" clId="Web-{1C920237-48A7-DA79-F163-5CC05204A023}" dt="2023-11-28T10:53:51.523" v="417" actId="14100"/>
          <ac:spMkLst>
            <pc:docMk/>
            <pc:sldMk cId="1497825746" sldId="487"/>
            <ac:spMk id="2" creationId="{6E68EBC9-57A5-425A-DFCB-B8C5A027EB97}"/>
          </ac:spMkLst>
        </pc:spChg>
        <pc:spChg chg="mod">
          <ac:chgData name="Van de Vyvere Brecht" userId="S::brecht.vandevyvere@vlaanderen.be::c748c14e-f036-40e8-878f-c3efabff3178" providerId="AD" clId="Web-{1C920237-48A7-DA79-F163-5CC05204A023}" dt="2023-11-28T11:05:59.385" v="675" actId="20577"/>
          <ac:spMkLst>
            <pc:docMk/>
            <pc:sldMk cId="1497825746" sldId="487"/>
            <ac:spMk id="5" creationId="{3E95072F-4DFA-41B7-3B1A-513C0E5FE7EB}"/>
          </ac:spMkLst>
        </pc:spChg>
        <pc:picChg chg="add del mod">
          <ac:chgData name="Van de Vyvere Brecht" userId="S::brecht.vandevyvere@vlaanderen.be::c748c14e-f036-40e8-878f-c3efabff3178" providerId="AD" clId="Web-{1C920237-48A7-DA79-F163-5CC05204A023}" dt="2023-11-28T11:05:14.773" v="587"/>
          <ac:picMkLst>
            <pc:docMk/>
            <pc:sldMk cId="1497825746" sldId="487"/>
            <ac:picMk id="3" creationId="{DB8E1955-2730-36A7-8341-0A9966CC14DF}"/>
          </ac:picMkLst>
        </pc:picChg>
        <pc:picChg chg="add mod">
          <ac:chgData name="Van de Vyvere Brecht" userId="S::brecht.vandevyvere@vlaanderen.be::c748c14e-f036-40e8-878f-c3efabff3178" providerId="AD" clId="Web-{1C920237-48A7-DA79-F163-5CC05204A023}" dt="2023-11-28T11:06:01.182" v="676" actId="1076"/>
          <ac:picMkLst>
            <pc:docMk/>
            <pc:sldMk cId="1497825746" sldId="487"/>
            <ac:picMk id="4" creationId="{4420E2BB-C18C-77CA-ED4B-9BF79D95FA4B}"/>
          </ac:picMkLst>
        </pc:picChg>
      </pc:sldChg>
      <pc:sldChg chg="addSp modSp add replId">
        <pc:chgData name="Van de Vyvere Brecht" userId="S::brecht.vandevyvere@vlaanderen.be::c748c14e-f036-40e8-878f-c3efabff3178" providerId="AD" clId="Web-{1C920237-48A7-DA79-F163-5CC05204A023}" dt="2023-11-28T10:41:45.598" v="411" actId="14100"/>
        <pc:sldMkLst>
          <pc:docMk/>
          <pc:sldMk cId="3579467318" sldId="511"/>
        </pc:sldMkLst>
        <pc:spChg chg="mod">
          <ac:chgData name="Van de Vyvere Brecht" userId="S::brecht.vandevyvere@vlaanderen.be::c748c14e-f036-40e8-878f-c3efabff3178" providerId="AD" clId="Web-{1C920237-48A7-DA79-F163-5CC05204A023}" dt="2023-11-28T10:41:37.863" v="409" actId="20577"/>
          <ac:spMkLst>
            <pc:docMk/>
            <pc:sldMk cId="3579467318" sldId="511"/>
            <ac:spMk id="2" creationId="{6E68EBC9-57A5-425A-DFCB-B8C5A027EB97}"/>
          </ac:spMkLst>
        </pc:spChg>
        <pc:spChg chg="mod">
          <ac:chgData name="Van de Vyvere Brecht" userId="S::brecht.vandevyvere@vlaanderen.be::c748c14e-f036-40e8-878f-c3efabff3178" providerId="AD" clId="Web-{1C920237-48A7-DA79-F163-5CC05204A023}" dt="2023-11-28T10:41:45.598" v="411" actId="14100"/>
          <ac:spMkLst>
            <pc:docMk/>
            <pc:sldMk cId="3579467318" sldId="511"/>
            <ac:spMk id="5" creationId="{3E95072F-4DFA-41B7-3B1A-513C0E5FE7EB}"/>
          </ac:spMkLst>
        </pc:spChg>
        <pc:spChg chg="add mod">
          <ac:chgData name="Van de Vyvere Brecht" userId="S::brecht.vandevyvere@vlaanderen.be::c748c14e-f036-40e8-878f-c3efabff3178" providerId="AD" clId="Web-{1C920237-48A7-DA79-F163-5CC05204A023}" dt="2023-11-28T10:41:29.894" v="407" actId="1076"/>
          <ac:spMkLst>
            <pc:docMk/>
            <pc:sldMk cId="3579467318" sldId="511"/>
            <ac:spMk id="6" creationId="{C0F8FB45-8DC3-3D12-3225-86D40F021F70}"/>
          </ac:spMkLst>
        </pc:spChg>
        <pc:picChg chg="add mod">
          <ac:chgData name="Van de Vyvere Brecht" userId="S::brecht.vandevyvere@vlaanderen.be::c748c14e-f036-40e8-878f-c3efabff3178" providerId="AD" clId="Web-{1C920237-48A7-DA79-F163-5CC05204A023}" dt="2023-11-28T10:41:29.878" v="406" actId="1076"/>
          <ac:picMkLst>
            <pc:docMk/>
            <pc:sldMk cId="3579467318" sldId="511"/>
            <ac:picMk id="3" creationId="{FB2D20D7-8115-46F1-3A0D-4C0D2F44DAC2}"/>
          </ac:picMkLst>
        </pc:picChg>
      </pc:sldChg>
      <pc:sldChg chg="addSp delSp modSp add replId">
        <pc:chgData name="Van de Vyvere Brecht" userId="S::brecht.vandevyvere@vlaanderen.be::c748c14e-f036-40e8-878f-c3efabff3178" providerId="AD" clId="Web-{1C920237-48A7-DA79-F163-5CC05204A023}" dt="2023-11-28T11:00:22.800" v="497"/>
        <pc:sldMkLst>
          <pc:docMk/>
          <pc:sldMk cId="103799647" sldId="512"/>
        </pc:sldMkLst>
        <pc:spChg chg="del">
          <ac:chgData name="Van de Vyvere Brecht" userId="S::brecht.vandevyvere@vlaanderen.be::c748c14e-f036-40e8-878f-c3efabff3178" providerId="AD" clId="Web-{1C920237-48A7-DA79-F163-5CC05204A023}" dt="2023-11-28T10:56:53.723" v="450"/>
          <ac:spMkLst>
            <pc:docMk/>
            <pc:sldMk cId="103799647" sldId="512"/>
            <ac:spMk id="4" creationId="{70ED8F19-A711-39AB-71E5-38E623A5F85A}"/>
          </ac:spMkLst>
        </pc:spChg>
        <pc:spChg chg="add mod">
          <ac:chgData name="Van de Vyvere Brecht" userId="S::brecht.vandevyvere@vlaanderen.be::c748c14e-f036-40e8-878f-c3efabff3178" providerId="AD" clId="Web-{1C920237-48A7-DA79-F163-5CC05204A023}" dt="2023-11-28T10:59:33.203" v="475" actId="20577"/>
          <ac:spMkLst>
            <pc:docMk/>
            <pc:sldMk cId="103799647" sldId="512"/>
            <ac:spMk id="6" creationId="{53EAE496-B4B3-55E2-662C-70C55058DEDB}"/>
          </ac:spMkLst>
        </pc:spChg>
        <pc:graphicFrameChg chg="del">
          <ac:chgData name="Van de Vyvere Brecht" userId="S::brecht.vandevyvere@vlaanderen.be::c748c14e-f036-40e8-878f-c3efabff3178" providerId="AD" clId="Web-{1C920237-48A7-DA79-F163-5CC05204A023}" dt="2023-11-28T10:56:51.754" v="449"/>
          <ac:graphicFrameMkLst>
            <pc:docMk/>
            <pc:sldMk cId="103799647" sldId="512"/>
            <ac:graphicFrameMk id="3" creationId="{E17CE3A9-DF8E-DA06-B654-F1E2D67DB3F3}"/>
          </ac:graphicFrameMkLst>
        </pc:graphicFrameChg>
        <pc:picChg chg="add del mod">
          <ac:chgData name="Van de Vyvere Brecht" userId="S::brecht.vandevyvere@vlaanderen.be::c748c14e-f036-40e8-878f-c3efabff3178" providerId="AD" clId="Web-{1C920237-48A7-DA79-F163-5CC05204A023}" dt="2023-11-28T10:59:05.888" v="455"/>
          <ac:picMkLst>
            <pc:docMk/>
            <pc:sldMk cId="103799647" sldId="512"/>
            <ac:picMk id="2" creationId="{1A3BC250-655F-D20C-A589-3FDB1291ED7B}"/>
          </ac:picMkLst>
        </pc:picChg>
        <pc:picChg chg="add del mod">
          <ac:chgData name="Van de Vyvere Brecht" userId="S::brecht.vandevyvere@vlaanderen.be::c748c14e-f036-40e8-878f-c3efabff3178" providerId="AD" clId="Web-{1C920237-48A7-DA79-F163-5CC05204A023}" dt="2023-11-28T10:59:52.344" v="477"/>
          <ac:picMkLst>
            <pc:docMk/>
            <pc:sldMk cId="103799647" sldId="512"/>
            <ac:picMk id="5" creationId="{4ACA16B6-2AC9-AEAE-E686-0E7AFF6405C4}"/>
          </ac:picMkLst>
        </pc:picChg>
        <pc:picChg chg="add del mod">
          <ac:chgData name="Van de Vyvere Brecht" userId="S::brecht.vandevyvere@vlaanderen.be::c748c14e-f036-40e8-878f-c3efabff3178" providerId="AD" clId="Web-{1C920237-48A7-DA79-F163-5CC05204A023}" dt="2023-11-28T10:59:33.968" v="476"/>
          <ac:picMkLst>
            <pc:docMk/>
            <pc:sldMk cId="103799647" sldId="512"/>
            <ac:picMk id="7" creationId="{DC493161-D91D-8574-E638-56EB8F347B58}"/>
          </ac:picMkLst>
        </pc:picChg>
        <pc:picChg chg="add del mod">
          <ac:chgData name="Van de Vyvere Brecht" userId="S::brecht.vandevyvere@vlaanderen.be::c748c14e-f036-40e8-878f-c3efabff3178" providerId="AD" clId="Web-{1C920237-48A7-DA79-F163-5CC05204A023}" dt="2023-11-28T11:00:12.877" v="493"/>
          <ac:picMkLst>
            <pc:docMk/>
            <pc:sldMk cId="103799647" sldId="512"/>
            <ac:picMk id="8" creationId="{3422DDA7-675F-B812-D50A-442BCB5B6C4D}"/>
          </ac:picMkLst>
        </pc:picChg>
        <pc:picChg chg="add mod">
          <ac:chgData name="Van de Vyvere Brecht" userId="S::brecht.vandevyvere@vlaanderen.be::c748c14e-f036-40e8-878f-c3efabff3178" providerId="AD" clId="Web-{1C920237-48A7-DA79-F163-5CC05204A023}" dt="2023-11-28T11:00:22.800" v="497"/>
          <ac:picMkLst>
            <pc:docMk/>
            <pc:sldMk cId="103799647" sldId="512"/>
            <ac:picMk id="9" creationId="{5DB2C0AE-2D0C-D8FC-6CEA-5FB58A4F7D0A}"/>
          </ac:picMkLst>
        </pc:picChg>
      </pc:sldChg>
    </pc:docChg>
  </pc:docChgLst>
  <pc:docChgLst>
    <pc:chgData name="William Verbeeck" userId="9b98557d-4638-497e-9b40-4f2c2b1c3415" providerId="ADAL" clId="{E2283C76-306A-443F-8464-8C5CFDBC2A9E}"/>
    <pc:docChg chg="undo custSel modSld">
      <pc:chgData name="William Verbeeck" userId="9b98557d-4638-497e-9b40-4f2c2b1c3415" providerId="ADAL" clId="{E2283C76-306A-443F-8464-8C5CFDBC2A9E}" dt="2024-01-08T12:59:43.877" v="15"/>
      <pc:docMkLst>
        <pc:docMk/>
      </pc:docMkLst>
      <pc:sldChg chg="modCm">
        <pc:chgData name="William Verbeeck" userId="9b98557d-4638-497e-9b40-4f2c2b1c3415" providerId="ADAL" clId="{E2283C76-306A-443F-8464-8C5CFDBC2A9E}" dt="2024-01-08T12:59:43.877" v="15"/>
        <pc:sldMkLst>
          <pc:docMk/>
          <pc:sldMk cId="3979674266" sldId="526"/>
        </pc:sldMkLst>
      </pc:sldChg>
      <pc:sldChg chg="addSp delSp modSp mod">
        <pc:chgData name="William Verbeeck" userId="9b98557d-4638-497e-9b40-4f2c2b1c3415" providerId="ADAL" clId="{E2283C76-306A-443F-8464-8C5CFDBC2A9E}" dt="2024-01-08T12:58:04.609" v="7" actId="1076"/>
        <pc:sldMkLst>
          <pc:docMk/>
          <pc:sldMk cId="3302588779" sldId="527"/>
        </pc:sldMkLst>
        <pc:spChg chg="add del">
          <ac:chgData name="William Verbeeck" userId="9b98557d-4638-497e-9b40-4f2c2b1c3415" providerId="ADAL" clId="{E2283C76-306A-443F-8464-8C5CFDBC2A9E}" dt="2024-01-08T12:55:32.304" v="1" actId="22"/>
          <ac:spMkLst>
            <pc:docMk/>
            <pc:sldMk cId="3302588779" sldId="527"/>
            <ac:spMk id="5" creationId="{26B0E4A8-AEA2-6EEE-9D95-5689EFBFD297}"/>
          </ac:spMkLst>
        </pc:spChg>
        <pc:picChg chg="del mod">
          <ac:chgData name="William Verbeeck" userId="9b98557d-4638-497e-9b40-4f2c2b1c3415" providerId="ADAL" clId="{E2283C76-306A-443F-8464-8C5CFDBC2A9E}" dt="2024-01-08T12:58:00.006" v="6" actId="478"/>
          <ac:picMkLst>
            <pc:docMk/>
            <pc:sldMk cId="3302588779" sldId="527"/>
            <ac:picMk id="3" creationId="{0FA1CD3A-D3BC-8382-4E4E-DC8BB286EF2D}"/>
          </ac:picMkLst>
        </pc:picChg>
        <pc:picChg chg="add mod">
          <ac:chgData name="William Verbeeck" userId="9b98557d-4638-497e-9b40-4f2c2b1c3415" providerId="ADAL" clId="{E2283C76-306A-443F-8464-8C5CFDBC2A9E}" dt="2024-01-08T12:58:04.609" v="7" actId="1076"/>
          <ac:picMkLst>
            <pc:docMk/>
            <pc:sldMk cId="3302588779" sldId="527"/>
            <ac:picMk id="7" creationId="{B58A1771-519D-7CED-B17C-3AC50EC3D03E}"/>
          </ac:picMkLst>
        </pc:picChg>
      </pc:sldChg>
      <pc:sldChg chg="addSp delSp modSp mod">
        <pc:chgData name="William Verbeeck" userId="9b98557d-4638-497e-9b40-4f2c2b1c3415" providerId="ADAL" clId="{E2283C76-306A-443F-8464-8C5CFDBC2A9E}" dt="2024-01-08T12:59:38.728" v="14" actId="1076"/>
        <pc:sldMkLst>
          <pc:docMk/>
          <pc:sldMk cId="1903237013" sldId="538"/>
        </pc:sldMkLst>
        <pc:picChg chg="del">
          <ac:chgData name="William Verbeeck" userId="9b98557d-4638-497e-9b40-4f2c2b1c3415" providerId="ADAL" clId="{E2283C76-306A-443F-8464-8C5CFDBC2A9E}" dt="2024-01-08T12:59:24.556" v="8" actId="478"/>
          <ac:picMkLst>
            <pc:docMk/>
            <pc:sldMk cId="1903237013" sldId="538"/>
            <ac:picMk id="3" creationId="{07D35CC0-AD6C-6BDA-25AB-7DB96C80FD23}"/>
          </ac:picMkLst>
        </pc:picChg>
        <pc:picChg chg="add mod">
          <ac:chgData name="William Verbeeck" userId="9b98557d-4638-497e-9b40-4f2c2b1c3415" providerId="ADAL" clId="{E2283C76-306A-443F-8464-8C5CFDBC2A9E}" dt="2024-01-08T12:59:38.728" v="14" actId="1076"/>
          <ac:picMkLst>
            <pc:docMk/>
            <pc:sldMk cId="1903237013" sldId="538"/>
            <ac:picMk id="4" creationId="{E61BB2D5-20B1-B5DB-2E2F-C646BD5843CF}"/>
          </ac:picMkLst>
        </pc:picChg>
      </pc:sldChg>
    </pc:docChg>
  </pc:docChgLst>
  <pc:docChgLst>
    <pc:chgData name="Verbeeck William" userId="S::william.verbeeck@vlaanderen.be::9b98557d-4638-497e-9b40-4f2c2b1c3415" providerId="AD" clId="Web-{A9EF10A6-F646-52F2-275E-C0D293103FBB}"/>
    <pc:docChg chg="modSld">
      <pc:chgData name="Verbeeck William" userId="S::william.verbeeck@vlaanderen.be::9b98557d-4638-497e-9b40-4f2c2b1c3415" providerId="AD" clId="Web-{A9EF10A6-F646-52F2-275E-C0D293103FBB}" dt="2024-01-08T12:54:52.310" v="3"/>
      <pc:docMkLst>
        <pc:docMk/>
      </pc:docMkLst>
      <pc:sldChg chg="addSp delSp modSp">
        <pc:chgData name="Verbeeck William" userId="S::william.verbeeck@vlaanderen.be::9b98557d-4638-497e-9b40-4f2c2b1c3415" providerId="AD" clId="Web-{A9EF10A6-F646-52F2-275E-C0D293103FBB}" dt="2024-01-08T12:54:52.310" v="3"/>
        <pc:sldMkLst>
          <pc:docMk/>
          <pc:sldMk cId="3302588779" sldId="527"/>
        </pc:sldMkLst>
        <pc:spChg chg="add del mod">
          <ac:chgData name="Verbeeck William" userId="S::william.verbeeck@vlaanderen.be::9b98557d-4638-497e-9b40-4f2c2b1c3415" providerId="AD" clId="Web-{A9EF10A6-F646-52F2-275E-C0D293103FBB}" dt="2024-01-08T12:54:52.310" v="3"/>
          <ac:spMkLst>
            <pc:docMk/>
            <pc:sldMk cId="3302588779" sldId="527"/>
            <ac:spMk id="2" creationId="{60D5AC17-EFD4-8AE9-5638-7F9752FE0378}"/>
          </ac:spMkLst>
        </pc:spChg>
      </pc:sldChg>
    </pc:docChg>
  </pc:docChgLst>
  <pc:docChgLst>
    <pc:chgData name="Verbeeck William" userId="S::william.verbeeck@vlaanderen.be::9b98557d-4638-497e-9b40-4f2c2b1c3415" providerId="AD" clId="Web-{93341307-64AC-1CB3-A0E7-7D59FA2B3563}"/>
    <pc:docChg chg="modSld">
      <pc:chgData name="Verbeeck William" userId="S::william.verbeeck@vlaanderen.be::9b98557d-4638-497e-9b40-4f2c2b1c3415" providerId="AD" clId="Web-{93341307-64AC-1CB3-A0E7-7D59FA2B3563}" dt="2023-11-15T16:07:27.778" v="1" actId="20577"/>
      <pc:docMkLst>
        <pc:docMk/>
      </pc:docMkLst>
      <pc:sldChg chg="modSp">
        <pc:chgData name="Verbeeck William" userId="S::william.verbeeck@vlaanderen.be::9b98557d-4638-497e-9b40-4f2c2b1c3415" providerId="AD" clId="Web-{93341307-64AC-1CB3-A0E7-7D59FA2B3563}" dt="2023-11-15T16:07:27.778" v="1" actId="20577"/>
        <pc:sldMkLst>
          <pc:docMk/>
          <pc:sldMk cId="0" sldId="302"/>
        </pc:sldMkLst>
        <pc:spChg chg="mod">
          <ac:chgData name="Verbeeck William" userId="S::william.verbeeck@vlaanderen.be::9b98557d-4638-497e-9b40-4f2c2b1c3415" providerId="AD" clId="Web-{93341307-64AC-1CB3-A0E7-7D59FA2B3563}" dt="2023-11-15T16:07:27.778" v="1" actId="20577"/>
          <ac:spMkLst>
            <pc:docMk/>
            <pc:sldMk cId="0" sldId="302"/>
            <ac:spMk id="1017" creationId="{00000000-0000-0000-0000-000000000000}"/>
          </ac:spMkLst>
        </pc:spChg>
      </pc:sldChg>
    </pc:docChg>
  </pc:docChgLst>
  <pc:docChgLst>
    <pc:chgData name="Van de Vyvere Brecht" userId="S::brecht.vandevyvere@vlaanderen.be::c748c14e-f036-40e8-878f-c3efabff3178" providerId="AD" clId="Web-{3FFF9573-2775-471A-19C7-4991E2C794A2}"/>
    <pc:docChg chg="addSld modSld sldOrd">
      <pc:chgData name="Van de Vyvere Brecht" userId="S::brecht.vandevyvere@vlaanderen.be::c748c14e-f036-40e8-878f-c3efabff3178" providerId="AD" clId="Web-{3FFF9573-2775-471A-19C7-4991E2C794A2}" dt="2023-11-27T11:25:51.836" v="239"/>
      <pc:docMkLst>
        <pc:docMk/>
      </pc:docMkLst>
      <pc:sldChg chg="modSp">
        <pc:chgData name="Van de Vyvere Brecht" userId="S::brecht.vandevyvere@vlaanderen.be::c748c14e-f036-40e8-878f-c3efabff3178" providerId="AD" clId="Web-{3FFF9573-2775-471A-19C7-4991E2C794A2}" dt="2023-11-27T11:06:08.398" v="19" actId="20577"/>
        <pc:sldMkLst>
          <pc:docMk/>
          <pc:sldMk cId="416833982" sldId="393"/>
        </pc:sldMkLst>
        <pc:spChg chg="mod">
          <ac:chgData name="Van de Vyvere Brecht" userId="S::brecht.vandevyvere@vlaanderen.be::c748c14e-f036-40e8-878f-c3efabff3178" providerId="AD" clId="Web-{3FFF9573-2775-471A-19C7-4991E2C794A2}" dt="2023-11-27T11:06:08.398" v="19" actId="20577"/>
          <ac:spMkLst>
            <pc:docMk/>
            <pc:sldMk cId="416833982" sldId="393"/>
            <ac:spMk id="484" creationId="{00000000-0000-0000-0000-000000000000}"/>
          </ac:spMkLst>
        </pc:spChg>
      </pc:sldChg>
      <pc:sldChg chg="add replId">
        <pc:chgData name="Van de Vyvere Brecht" userId="S::brecht.vandevyvere@vlaanderen.be::c748c14e-f036-40e8-878f-c3efabff3178" providerId="AD" clId="Web-{3FFF9573-2775-471A-19C7-4991E2C794A2}" dt="2023-11-27T11:05:54.022" v="0"/>
        <pc:sldMkLst>
          <pc:docMk/>
          <pc:sldMk cId="4182289979" sldId="468"/>
        </pc:sldMkLst>
      </pc:sldChg>
      <pc:sldChg chg="addSp delSp modSp add ord replId">
        <pc:chgData name="Van de Vyvere Brecht" userId="S::brecht.vandevyvere@vlaanderen.be::c748c14e-f036-40e8-878f-c3efabff3178" providerId="AD" clId="Web-{3FFF9573-2775-471A-19C7-4991E2C794A2}" dt="2023-11-27T11:24:13.490" v="206" actId="1076"/>
        <pc:sldMkLst>
          <pc:docMk/>
          <pc:sldMk cId="2539519267" sldId="469"/>
        </pc:sldMkLst>
        <pc:spChg chg="add del mod">
          <ac:chgData name="Van de Vyvere Brecht" userId="S::brecht.vandevyvere@vlaanderen.be::c748c14e-f036-40e8-878f-c3efabff3178" providerId="AD" clId="Web-{3FFF9573-2775-471A-19C7-4991E2C794A2}" dt="2023-11-27T11:06:35.258" v="25"/>
          <ac:spMkLst>
            <pc:docMk/>
            <pc:sldMk cId="2539519267" sldId="469"/>
            <ac:spMk id="2" creationId="{CB5E445D-3122-F04A-D6BB-52BF5A1C43DE}"/>
          </ac:spMkLst>
        </pc:spChg>
        <pc:spChg chg="del">
          <ac:chgData name="Van de Vyvere Brecht" userId="S::brecht.vandevyvere@vlaanderen.be::c748c14e-f036-40e8-878f-c3efabff3178" providerId="AD" clId="Web-{3FFF9573-2775-471A-19C7-4991E2C794A2}" dt="2023-11-27T11:06:32.851" v="21"/>
          <ac:spMkLst>
            <pc:docMk/>
            <pc:sldMk cId="2539519267" sldId="469"/>
            <ac:spMk id="4" creationId="{8014CC8F-3DCE-05A0-6CCE-55B89353B84D}"/>
          </ac:spMkLst>
        </pc:spChg>
        <pc:spChg chg="add mod">
          <ac:chgData name="Van de Vyvere Brecht" userId="S::brecht.vandevyvere@vlaanderen.be::c748c14e-f036-40e8-878f-c3efabff3178" providerId="AD" clId="Web-{3FFF9573-2775-471A-19C7-4991E2C794A2}" dt="2023-11-27T11:24:10.240" v="205" actId="1076"/>
          <ac:spMkLst>
            <pc:docMk/>
            <pc:sldMk cId="2539519267" sldId="469"/>
            <ac:spMk id="6" creationId="{0662A4C3-1940-E345-560F-42BC46AA2DFC}"/>
          </ac:spMkLst>
        </pc:spChg>
        <pc:spChg chg="add mod">
          <ac:chgData name="Van de Vyvere Brecht" userId="S::brecht.vandevyvere@vlaanderen.be::c748c14e-f036-40e8-878f-c3efabff3178" providerId="AD" clId="Web-{3FFF9573-2775-471A-19C7-4991E2C794A2}" dt="2023-11-27T11:24:13.490" v="206" actId="1076"/>
          <ac:spMkLst>
            <pc:docMk/>
            <pc:sldMk cId="2539519267" sldId="469"/>
            <ac:spMk id="8" creationId="{A203AA87-1C38-0982-B024-3FF99C5914B9}"/>
          </ac:spMkLst>
        </pc:spChg>
        <pc:spChg chg="mod">
          <ac:chgData name="Van de Vyvere Brecht" userId="S::brecht.vandevyvere@vlaanderen.be::c748c14e-f036-40e8-878f-c3efabff3178" providerId="AD" clId="Web-{3FFF9573-2775-471A-19C7-4991E2C794A2}" dt="2023-11-27T11:16:29.462" v="51" actId="20577"/>
          <ac:spMkLst>
            <pc:docMk/>
            <pc:sldMk cId="2539519267" sldId="469"/>
            <ac:spMk id="796" creationId="{00000000-0000-0000-0000-000000000000}"/>
          </ac:spMkLst>
        </pc:spChg>
        <pc:picChg chg="del">
          <ac:chgData name="Van de Vyvere Brecht" userId="S::brecht.vandevyvere@vlaanderen.be::c748c14e-f036-40e8-878f-c3efabff3178" providerId="AD" clId="Web-{3FFF9573-2775-471A-19C7-4991E2C794A2}" dt="2023-11-27T11:06:31.120" v="20"/>
          <ac:picMkLst>
            <pc:docMk/>
            <pc:sldMk cId="2539519267" sldId="469"/>
            <ac:picMk id="3" creationId="{68A60863-74EB-4ADB-9907-8FAD01B49277}"/>
          </ac:picMkLst>
        </pc:picChg>
        <pc:picChg chg="add mod">
          <ac:chgData name="Van de Vyvere Brecht" userId="S::brecht.vandevyvere@vlaanderen.be::c748c14e-f036-40e8-878f-c3efabff3178" providerId="AD" clId="Web-{3FFF9573-2775-471A-19C7-4991E2C794A2}" dt="2023-11-27T11:23:40.411" v="184" actId="1076"/>
          <ac:picMkLst>
            <pc:docMk/>
            <pc:sldMk cId="2539519267" sldId="469"/>
            <ac:picMk id="5" creationId="{23A54268-FA00-964D-8AAB-466AFEF7CC00}"/>
          </ac:picMkLst>
        </pc:picChg>
        <pc:picChg chg="add mod">
          <ac:chgData name="Van de Vyvere Brecht" userId="S::brecht.vandevyvere@vlaanderen.be::c748c14e-f036-40e8-878f-c3efabff3178" providerId="AD" clId="Web-{3FFF9573-2775-471A-19C7-4991E2C794A2}" dt="2023-11-27T11:23:37.286" v="182" actId="14100"/>
          <ac:picMkLst>
            <pc:docMk/>
            <pc:sldMk cId="2539519267" sldId="469"/>
            <ac:picMk id="7" creationId="{43F1905B-9D45-84BB-43B1-B6151B243576}"/>
          </ac:picMkLst>
        </pc:picChg>
      </pc:sldChg>
      <pc:sldChg chg="addSp modSp add replId">
        <pc:chgData name="Van de Vyvere Brecht" userId="S::brecht.vandevyvere@vlaanderen.be::c748c14e-f036-40e8-878f-c3efabff3178" providerId="AD" clId="Web-{3FFF9573-2775-471A-19C7-4991E2C794A2}" dt="2023-11-27T11:17:23.635" v="69" actId="14100"/>
        <pc:sldMkLst>
          <pc:docMk/>
          <pc:sldMk cId="1723654999" sldId="470"/>
        </pc:sldMkLst>
        <pc:spChg chg="mod">
          <ac:chgData name="Van de Vyvere Brecht" userId="S::brecht.vandevyvere@vlaanderen.be::c748c14e-f036-40e8-878f-c3efabff3178" providerId="AD" clId="Web-{3FFF9573-2775-471A-19C7-4991E2C794A2}" dt="2023-11-27T11:17:19.369" v="67" actId="20577"/>
          <ac:spMkLst>
            <pc:docMk/>
            <pc:sldMk cId="1723654999" sldId="470"/>
            <ac:spMk id="796" creationId="{00000000-0000-0000-0000-000000000000}"/>
          </ac:spMkLst>
        </pc:spChg>
        <pc:picChg chg="add mod">
          <ac:chgData name="Van de Vyvere Brecht" userId="S::brecht.vandevyvere@vlaanderen.be::c748c14e-f036-40e8-878f-c3efabff3178" providerId="AD" clId="Web-{3FFF9573-2775-471A-19C7-4991E2C794A2}" dt="2023-11-27T11:17:23.635" v="69" actId="14100"/>
          <ac:picMkLst>
            <pc:docMk/>
            <pc:sldMk cId="1723654999" sldId="470"/>
            <ac:picMk id="2" creationId="{E73354C4-CA38-8D3B-454F-8679A37812AA}"/>
          </ac:picMkLst>
        </pc:picChg>
      </pc:sldChg>
      <pc:sldChg chg="addSp delSp modSp add replId">
        <pc:chgData name="Van de Vyvere Brecht" userId="S::brecht.vandevyvere@vlaanderen.be::c748c14e-f036-40e8-878f-c3efabff3178" providerId="AD" clId="Web-{3FFF9573-2775-471A-19C7-4991E2C794A2}" dt="2023-11-27T11:17:57.276" v="80" actId="1076"/>
        <pc:sldMkLst>
          <pc:docMk/>
          <pc:sldMk cId="2656073627" sldId="471"/>
        </pc:sldMkLst>
        <pc:spChg chg="mod">
          <ac:chgData name="Van de Vyvere Brecht" userId="S::brecht.vandevyvere@vlaanderen.be::c748c14e-f036-40e8-878f-c3efabff3178" providerId="AD" clId="Web-{3FFF9573-2775-471A-19C7-4991E2C794A2}" dt="2023-11-27T11:17:46.089" v="72" actId="20577"/>
          <ac:spMkLst>
            <pc:docMk/>
            <pc:sldMk cId="2656073627" sldId="471"/>
            <ac:spMk id="796" creationId="{00000000-0000-0000-0000-000000000000}"/>
          </ac:spMkLst>
        </pc:spChg>
        <pc:picChg chg="del">
          <ac:chgData name="Van de Vyvere Brecht" userId="S::brecht.vandevyvere@vlaanderen.be::c748c14e-f036-40e8-878f-c3efabff3178" providerId="AD" clId="Web-{3FFF9573-2775-471A-19C7-4991E2C794A2}" dt="2023-11-27T11:17:46.761" v="73"/>
          <ac:picMkLst>
            <pc:docMk/>
            <pc:sldMk cId="2656073627" sldId="471"/>
            <ac:picMk id="2" creationId="{E73354C4-CA38-8D3B-454F-8679A37812AA}"/>
          </ac:picMkLst>
        </pc:picChg>
        <pc:picChg chg="add mod">
          <ac:chgData name="Van de Vyvere Brecht" userId="S::brecht.vandevyvere@vlaanderen.be::c748c14e-f036-40e8-878f-c3efabff3178" providerId="AD" clId="Web-{3FFF9573-2775-471A-19C7-4991E2C794A2}" dt="2023-11-27T11:17:57.276" v="80" actId="1076"/>
          <ac:picMkLst>
            <pc:docMk/>
            <pc:sldMk cId="2656073627" sldId="471"/>
            <ac:picMk id="3" creationId="{D187E251-3AB4-B80E-6B8C-E7380460B719}"/>
          </ac:picMkLst>
        </pc:picChg>
      </pc:sldChg>
      <pc:sldChg chg="addSp delSp modSp add replId">
        <pc:chgData name="Van de Vyvere Brecht" userId="S::brecht.vandevyvere@vlaanderen.be::c748c14e-f036-40e8-878f-c3efabff3178" providerId="AD" clId="Web-{3FFF9573-2775-471A-19C7-4991E2C794A2}" dt="2023-11-27T11:19:09.185" v="119" actId="20577"/>
        <pc:sldMkLst>
          <pc:docMk/>
          <pc:sldMk cId="891250212" sldId="472"/>
        </pc:sldMkLst>
        <pc:spChg chg="mod">
          <ac:chgData name="Van de Vyvere Brecht" userId="S::brecht.vandevyvere@vlaanderen.be::c748c14e-f036-40e8-878f-c3efabff3178" providerId="AD" clId="Web-{3FFF9573-2775-471A-19C7-4991E2C794A2}" dt="2023-11-27T11:19:09.185" v="119" actId="20577"/>
          <ac:spMkLst>
            <pc:docMk/>
            <pc:sldMk cId="891250212" sldId="472"/>
            <ac:spMk id="796" creationId="{00000000-0000-0000-0000-000000000000}"/>
          </ac:spMkLst>
        </pc:spChg>
        <pc:picChg chg="add mod">
          <ac:chgData name="Van de Vyvere Brecht" userId="S::brecht.vandevyvere@vlaanderen.be::c748c14e-f036-40e8-878f-c3efabff3178" providerId="AD" clId="Web-{3FFF9573-2775-471A-19C7-4991E2C794A2}" dt="2023-11-27T11:18:37.324" v="91" actId="1076"/>
          <ac:picMkLst>
            <pc:docMk/>
            <pc:sldMk cId="891250212" sldId="472"/>
            <ac:picMk id="2" creationId="{A27D4087-6E81-1394-2C9D-B363A172FCE6}"/>
          </ac:picMkLst>
        </pc:picChg>
        <pc:picChg chg="del">
          <ac:chgData name="Van de Vyvere Brecht" userId="S::brecht.vandevyvere@vlaanderen.be::c748c14e-f036-40e8-878f-c3efabff3178" providerId="AD" clId="Web-{3FFF9573-2775-471A-19C7-4991E2C794A2}" dt="2023-11-27T11:18:30.215" v="86"/>
          <ac:picMkLst>
            <pc:docMk/>
            <pc:sldMk cId="891250212" sldId="472"/>
            <ac:picMk id="3" creationId="{D187E251-3AB4-B80E-6B8C-E7380460B719}"/>
          </ac:picMkLst>
        </pc:picChg>
      </pc:sldChg>
      <pc:sldChg chg="addSp delSp modSp add replId">
        <pc:chgData name="Van de Vyvere Brecht" userId="S::brecht.vandevyvere@vlaanderen.be::c748c14e-f036-40e8-878f-c3efabff3178" providerId="AD" clId="Web-{3FFF9573-2775-471A-19C7-4991E2C794A2}" dt="2023-11-27T11:19:55.123" v="144" actId="1076"/>
        <pc:sldMkLst>
          <pc:docMk/>
          <pc:sldMk cId="3704384931" sldId="473"/>
        </pc:sldMkLst>
        <pc:spChg chg="mod">
          <ac:chgData name="Van de Vyvere Brecht" userId="S::brecht.vandevyvere@vlaanderen.be::c748c14e-f036-40e8-878f-c3efabff3178" providerId="AD" clId="Web-{3FFF9573-2775-471A-19C7-4991E2C794A2}" dt="2023-11-27T11:19:22.829" v="137" actId="20577"/>
          <ac:spMkLst>
            <pc:docMk/>
            <pc:sldMk cId="3704384931" sldId="473"/>
            <ac:spMk id="796" creationId="{00000000-0000-0000-0000-000000000000}"/>
          </ac:spMkLst>
        </pc:spChg>
        <pc:picChg chg="del">
          <ac:chgData name="Van de Vyvere Brecht" userId="S::brecht.vandevyvere@vlaanderen.be::c748c14e-f036-40e8-878f-c3efabff3178" providerId="AD" clId="Web-{3FFF9573-2775-471A-19C7-4991E2C794A2}" dt="2023-11-27T11:19:24.013" v="138"/>
          <ac:picMkLst>
            <pc:docMk/>
            <pc:sldMk cId="3704384931" sldId="473"/>
            <ac:picMk id="2" creationId="{A27D4087-6E81-1394-2C9D-B363A172FCE6}"/>
          </ac:picMkLst>
        </pc:picChg>
        <pc:picChg chg="add mod">
          <ac:chgData name="Van de Vyvere Brecht" userId="S::brecht.vandevyvere@vlaanderen.be::c748c14e-f036-40e8-878f-c3efabff3178" providerId="AD" clId="Web-{3FFF9573-2775-471A-19C7-4991E2C794A2}" dt="2023-11-27T11:19:55.123" v="144" actId="1076"/>
          <ac:picMkLst>
            <pc:docMk/>
            <pc:sldMk cId="3704384931" sldId="473"/>
            <ac:picMk id="3" creationId="{BCFE84ED-9B5D-DD3C-31F1-D96665C13910}"/>
          </ac:picMkLst>
        </pc:picChg>
      </pc:sldChg>
      <pc:sldChg chg="addSp delSp modSp add replId">
        <pc:chgData name="Van de Vyvere Brecht" userId="S::brecht.vandevyvere@vlaanderen.be::c748c14e-f036-40e8-878f-c3efabff3178" providerId="AD" clId="Web-{3FFF9573-2775-471A-19C7-4991E2C794A2}" dt="2023-11-27T11:20:33.593" v="159" actId="1076"/>
        <pc:sldMkLst>
          <pc:docMk/>
          <pc:sldMk cId="3208433289" sldId="474"/>
        </pc:sldMkLst>
        <pc:spChg chg="mod">
          <ac:chgData name="Van de Vyvere Brecht" userId="S::brecht.vandevyvere@vlaanderen.be::c748c14e-f036-40e8-878f-c3efabff3178" providerId="AD" clId="Web-{3FFF9573-2775-471A-19C7-4991E2C794A2}" dt="2023-11-27T11:20:23.843" v="152" actId="20577"/>
          <ac:spMkLst>
            <pc:docMk/>
            <pc:sldMk cId="3208433289" sldId="474"/>
            <ac:spMk id="796" creationId="{00000000-0000-0000-0000-000000000000}"/>
          </ac:spMkLst>
        </pc:spChg>
        <pc:picChg chg="add mod">
          <ac:chgData name="Van de Vyvere Brecht" userId="S::brecht.vandevyvere@vlaanderen.be::c748c14e-f036-40e8-878f-c3efabff3178" providerId="AD" clId="Web-{3FFF9573-2775-471A-19C7-4991E2C794A2}" dt="2023-11-27T11:20:33.593" v="159" actId="1076"/>
          <ac:picMkLst>
            <pc:docMk/>
            <pc:sldMk cId="3208433289" sldId="474"/>
            <ac:picMk id="2" creationId="{0B037D08-6C34-472F-30A8-A50F539F70D0}"/>
          </ac:picMkLst>
        </pc:picChg>
        <pc:picChg chg="del">
          <ac:chgData name="Van de Vyvere Brecht" userId="S::brecht.vandevyvere@vlaanderen.be::c748c14e-f036-40e8-878f-c3efabff3178" providerId="AD" clId="Web-{3FFF9573-2775-471A-19C7-4991E2C794A2}" dt="2023-11-27T11:20:24.577" v="153"/>
          <ac:picMkLst>
            <pc:docMk/>
            <pc:sldMk cId="3208433289" sldId="474"/>
            <ac:picMk id="3" creationId="{BCFE84ED-9B5D-DD3C-31F1-D96665C13910}"/>
          </ac:picMkLst>
        </pc:picChg>
      </pc:sldChg>
      <pc:sldChg chg="addSp delSp modSp add replId">
        <pc:chgData name="Van de Vyvere Brecht" userId="S::brecht.vandevyvere@vlaanderen.be::c748c14e-f036-40e8-878f-c3efabff3178" providerId="AD" clId="Web-{3FFF9573-2775-471A-19C7-4991E2C794A2}" dt="2023-11-27T11:21:07.782" v="166" actId="14100"/>
        <pc:sldMkLst>
          <pc:docMk/>
          <pc:sldMk cId="3152958804" sldId="475"/>
        </pc:sldMkLst>
        <pc:spChg chg="mod">
          <ac:chgData name="Van de Vyvere Brecht" userId="S::brecht.vandevyvere@vlaanderen.be::c748c14e-f036-40e8-878f-c3efabff3178" providerId="AD" clId="Web-{3FFF9573-2775-471A-19C7-4991E2C794A2}" dt="2023-11-27T11:21:00.485" v="161" actId="20577"/>
          <ac:spMkLst>
            <pc:docMk/>
            <pc:sldMk cId="3152958804" sldId="475"/>
            <ac:spMk id="796" creationId="{00000000-0000-0000-0000-000000000000}"/>
          </ac:spMkLst>
        </pc:spChg>
        <pc:picChg chg="del">
          <ac:chgData name="Van de Vyvere Brecht" userId="S::brecht.vandevyvere@vlaanderen.be::c748c14e-f036-40e8-878f-c3efabff3178" providerId="AD" clId="Web-{3FFF9573-2775-471A-19C7-4991E2C794A2}" dt="2023-11-27T11:21:01" v="162"/>
          <ac:picMkLst>
            <pc:docMk/>
            <pc:sldMk cId="3152958804" sldId="475"/>
            <ac:picMk id="2" creationId="{0B037D08-6C34-472F-30A8-A50F539F70D0}"/>
          </ac:picMkLst>
        </pc:picChg>
        <pc:picChg chg="add mod">
          <ac:chgData name="Van de Vyvere Brecht" userId="S::brecht.vandevyvere@vlaanderen.be::c748c14e-f036-40e8-878f-c3efabff3178" providerId="AD" clId="Web-{3FFF9573-2775-471A-19C7-4991E2C794A2}" dt="2023-11-27T11:21:07.782" v="166" actId="14100"/>
          <ac:picMkLst>
            <pc:docMk/>
            <pc:sldMk cId="3152958804" sldId="475"/>
            <ac:picMk id="3" creationId="{6642F97A-A846-370C-0002-1D311D87D7BB}"/>
          </ac:picMkLst>
        </pc:picChg>
      </pc:sldChg>
      <pc:sldChg chg="addSp delSp modSp add replId">
        <pc:chgData name="Van de Vyvere Brecht" userId="S::brecht.vandevyvere@vlaanderen.be::c748c14e-f036-40e8-878f-c3efabff3178" providerId="AD" clId="Web-{3FFF9573-2775-471A-19C7-4991E2C794A2}" dt="2023-11-27T11:22:43.159" v="178" actId="14100"/>
        <pc:sldMkLst>
          <pc:docMk/>
          <pc:sldMk cId="222860099" sldId="476"/>
        </pc:sldMkLst>
        <pc:spChg chg="mod">
          <ac:chgData name="Van de Vyvere Brecht" userId="S::brecht.vandevyvere@vlaanderen.be::c748c14e-f036-40e8-878f-c3efabff3178" providerId="AD" clId="Web-{3FFF9573-2775-471A-19C7-4991E2C794A2}" dt="2023-11-27T11:21:32.595" v="173" actId="20577"/>
          <ac:spMkLst>
            <pc:docMk/>
            <pc:sldMk cId="222860099" sldId="476"/>
            <ac:spMk id="796" creationId="{00000000-0000-0000-0000-000000000000}"/>
          </ac:spMkLst>
        </pc:spChg>
        <pc:picChg chg="add mod">
          <ac:chgData name="Van de Vyvere Brecht" userId="S::brecht.vandevyvere@vlaanderen.be::c748c14e-f036-40e8-878f-c3efabff3178" providerId="AD" clId="Web-{3FFF9573-2775-471A-19C7-4991E2C794A2}" dt="2023-11-27T11:22:43.159" v="178" actId="14100"/>
          <ac:picMkLst>
            <pc:docMk/>
            <pc:sldMk cId="222860099" sldId="476"/>
            <ac:picMk id="2" creationId="{F006BB32-8C8A-57E4-B32C-A1CF845D9427}"/>
          </ac:picMkLst>
        </pc:picChg>
        <pc:picChg chg="del">
          <ac:chgData name="Van de Vyvere Brecht" userId="S::brecht.vandevyvere@vlaanderen.be::c748c14e-f036-40e8-878f-c3efabff3178" providerId="AD" clId="Web-{3FFF9573-2775-471A-19C7-4991E2C794A2}" dt="2023-11-27T11:21:33.613" v="174"/>
          <ac:picMkLst>
            <pc:docMk/>
            <pc:sldMk cId="222860099" sldId="476"/>
            <ac:picMk id="3" creationId="{6642F97A-A846-370C-0002-1D311D87D7BB}"/>
          </ac:picMkLst>
        </pc:picChg>
      </pc:sldChg>
      <pc:sldChg chg="addSp delSp modSp add replId">
        <pc:chgData name="Van de Vyvere Brecht" userId="S::brecht.vandevyvere@vlaanderen.be::c748c14e-f036-40e8-878f-c3efabff3178" providerId="AD" clId="Web-{3FFF9573-2775-471A-19C7-4991E2C794A2}" dt="2023-11-27T11:25:35.508" v="216" actId="1076"/>
        <pc:sldMkLst>
          <pc:docMk/>
          <pc:sldMk cId="2027722725" sldId="477"/>
        </pc:sldMkLst>
        <pc:spChg chg="mod">
          <ac:chgData name="Van de Vyvere Brecht" userId="S::brecht.vandevyvere@vlaanderen.be::c748c14e-f036-40e8-878f-c3efabff3178" providerId="AD" clId="Web-{3FFF9573-2775-471A-19C7-4991E2C794A2}" dt="2023-11-27T11:25:10.523" v="210" actId="20577"/>
          <ac:spMkLst>
            <pc:docMk/>
            <pc:sldMk cId="2027722725" sldId="477"/>
            <ac:spMk id="796" creationId="{00000000-0000-0000-0000-000000000000}"/>
          </ac:spMkLst>
        </pc:spChg>
        <pc:picChg chg="del">
          <ac:chgData name="Van de Vyvere Brecht" userId="S::brecht.vandevyvere@vlaanderen.be::c748c14e-f036-40e8-878f-c3efabff3178" providerId="AD" clId="Web-{3FFF9573-2775-471A-19C7-4991E2C794A2}" dt="2023-11-27T11:25:11.413" v="211"/>
          <ac:picMkLst>
            <pc:docMk/>
            <pc:sldMk cId="2027722725" sldId="477"/>
            <ac:picMk id="2" creationId="{F006BB32-8C8A-57E4-B32C-A1CF845D9427}"/>
          </ac:picMkLst>
        </pc:picChg>
        <pc:picChg chg="add mod">
          <ac:chgData name="Van de Vyvere Brecht" userId="S::brecht.vandevyvere@vlaanderen.be::c748c14e-f036-40e8-878f-c3efabff3178" providerId="AD" clId="Web-{3FFF9573-2775-471A-19C7-4991E2C794A2}" dt="2023-11-27T11:25:35.508" v="216" actId="1076"/>
          <ac:picMkLst>
            <pc:docMk/>
            <pc:sldMk cId="2027722725" sldId="477"/>
            <ac:picMk id="3" creationId="{BE65D8B1-4C87-BFB6-A49F-DA2C6A025319}"/>
          </ac:picMkLst>
        </pc:picChg>
      </pc:sldChg>
      <pc:sldChg chg="addSp delSp modSp add replId">
        <pc:chgData name="Van de Vyvere Brecht" userId="S::brecht.vandevyvere@vlaanderen.be::c748c14e-f036-40e8-878f-c3efabff3178" providerId="AD" clId="Web-{3FFF9573-2775-471A-19C7-4991E2C794A2}" dt="2023-11-27T11:25:51.836" v="239"/>
        <pc:sldMkLst>
          <pc:docMk/>
          <pc:sldMk cId="2870340230" sldId="478"/>
        </pc:sldMkLst>
        <pc:spChg chg="mod">
          <ac:chgData name="Van de Vyvere Brecht" userId="S::brecht.vandevyvere@vlaanderen.be::c748c14e-f036-40e8-878f-c3efabff3178" providerId="AD" clId="Web-{3FFF9573-2775-471A-19C7-4991E2C794A2}" dt="2023-11-27T11:25:50.524" v="237" actId="20577"/>
          <ac:spMkLst>
            <pc:docMk/>
            <pc:sldMk cId="2870340230" sldId="478"/>
            <ac:spMk id="796" creationId="{00000000-0000-0000-0000-000000000000}"/>
          </ac:spMkLst>
        </pc:spChg>
        <pc:picChg chg="add del mod">
          <ac:chgData name="Van de Vyvere Brecht" userId="S::brecht.vandevyvere@vlaanderen.be::c748c14e-f036-40e8-878f-c3efabff3178" providerId="AD" clId="Web-{3FFF9573-2775-471A-19C7-4991E2C794A2}" dt="2023-11-27T11:25:51.836" v="239"/>
          <ac:picMkLst>
            <pc:docMk/>
            <pc:sldMk cId="2870340230" sldId="478"/>
            <ac:picMk id="2" creationId="{0A019DE0-4B8F-C4BD-8333-4C030B616A1C}"/>
          </ac:picMkLst>
        </pc:picChg>
      </pc:sldChg>
    </pc:docChg>
  </pc:docChgLst>
  <pc:docChgLst>
    <pc:chgData name="Verbeeck William" userId="S::william.verbeeck@vlaanderen.be::9b98557d-4638-497e-9b40-4f2c2b1c3415" providerId="AD" clId="Web-{16120AF4-5155-5388-4C6D-74437778660A}"/>
    <pc:docChg chg="modSld">
      <pc:chgData name="Verbeeck William" userId="S::william.verbeeck@vlaanderen.be::9b98557d-4638-497e-9b40-4f2c2b1c3415" providerId="AD" clId="Web-{16120AF4-5155-5388-4C6D-74437778660A}" dt="2023-11-15T14:11:48.820" v="19"/>
      <pc:docMkLst>
        <pc:docMk/>
      </pc:docMkLst>
      <pc:sldChg chg="modSp">
        <pc:chgData name="Verbeeck William" userId="S::william.verbeeck@vlaanderen.be::9b98557d-4638-497e-9b40-4f2c2b1c3415" providerId="AD" clId="Web-{16120AF4-5155-5388-4C6D-74437778660A}" dt="2023-11-15T14:11:48.820" v="19"/>
        <pc:sldMkLst>
          <pc:docMk/>
          <pc:sldMk cId="0" sldId="292"/>
        </pc:sldMkLst>
        <pc:spChg chg="mod">
          <ac:chgData name="Verbeeck William" userId="S::william.verbeeck@vlaanderen.be::9b98557d-4638-497e-9b40-4f2c2b1c3415" providerId="AD" clId="Web-{16120AF4-5155-5388-4C6D-74437778660A}" dt="2023-11-15T14:11:27.350" v="0" actId="20577"/>
          <ac:spMkLst>
            <pc:docMk/>
            <pc:sldMk cId="0" sldId="292"/>
            <ac:spMk id="783" creationId="{00000000-0000-0000-0000-000000000000}"/>
          </ac:spMkLst>
        </pc:spChg>
        <pc:graphicFrameChg chg="mod modGraphic">
          <ac:chgData name="Verbeeck William" userId="S::william.verbeeck@vlaanderen.be::9b98557d-4638-497e-9b40-4f2c2b1c3415" providerId="AD" clId="Web-{16120AF4-5155-5388-4C6D-74437778660A}" dt="2023-11-15T14:11:48.820" v="19"/>
          <ac:graphicFrameMkLst>
            <pc:docMk/>
            <pc:sldMk cId="0" sldId="292"/>
            <ac:graphicFrameMk id="784" creationId="{00000000-0000-0000-0000-000000000000}"/>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4-01-08T15:04:50.775" idx="71">
    <p:pos x="106" y="106"/>
    <p:text>nadruk op locatie, nog eens herhalen</p:text>
    <p:extLst>
      <p:ext uri="{C676402C-5697-4E1C-873F-D02D1690AC5C}">
        <p15:threadingInfo xmlns:p15="http://schemas.microsoft.com/office/powerpoint/2012/main" timeZoneBias="-60"/>
      </p:ext>
    </p:extLst>
  </p:cm>
  <p:cm authorId="2" dt="2024-01-09T11:12:56.989" idx="81">
    <p:pos x="10" y="10"/>
    <p:text>objectdiagram aan te passen van ontwerpbesluit</p:text>
    <p:extLst>
      <p:ext uri="{C676402C-5697-4E1C-873F-D02D1690AC5C}">
        <p15:threadingInfo xmlns:p15="http://schemas.microsoft.com/office/powerpoint/2012/main" timeZoneBias="-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3" dt="2023-11-06T00:59:02.840" idx="16">
    <p:pos x="538" y="392"/>
    <p:text>dit leest moeilijk</p:text>
    <p:extLst>
      <p:ext uri="{C676402C-5697-4E1C-873F-D02D1690AC5C}">
        <p15:threadingInfo xmlns:p15="http://schemas.microsoft.com/office/powerpoint/2012/main" timeZoneBias="480"/>
      </p:ext>
    </p:extLst>
  </p:cm>
  <p:cm authorId="2" dt="2023-11-06T23:57:37.125" idx="53">
    <p:pos x="538" y="528"/>
    <p:text>herwerkt</p:text>
    <p:extLst>
      <p:ext uri="{C676402C-5697-4E1C-873F-D02D1690AC5C}">
        <p15:threadingInfo xmlns:p15="http://schemas.microsoft.com/office/powerpoint/2012/main" timeZoneBias="-60">
          <p15:parentCm authorId="3" idx="16"/>
        </p15:threadingInfo>
      </p:ext>
    </p:extLst>
  </p:cm>
  <p:cm authorId="3" dt="2023-11-06T01:00:08.983" idx="17">
    <p:pos x="556" y="916"/>
    <p:text>"kleiner" zou ik weglaten, kan nog altijd over gans de resource gaan</p:text>
    <p:extLst>
      <p:ext uri="{C676402C-5697-4E1C-873F-D02D1690AC5C}">
        <p15:threadingInfo xmlns:p15="http://schemas.microsoft.com/office/powerpoint/2012/main" timeZoneBias="480"/>
      </p:ext>
    </p:extLst>
  </p:cm>
  <p:cm authorId="2" dt="2023-11-06T23:57:04.341" idx="54">
    <p:pos x="556" y="1052"/>
    <p:text>done</p:text>
    <p:extLst>
      <p:ext uri="{C676402C-5697-4E1C-873F-D02D1690AC5C}">
        <p15:threadingInfo xmlns:p15="http://schemas.microsoft.com/office/powerpoint/2012/main" timeZoneBias="-60">
          <p15:parentCm authorId="3" idx="17"/>
        </p15:threadingInfo>
      </p:ext>
    </p:extLst>
  </p:cm>
  <p:cm authorId="3" dt="2023-11-06T01:03:18.443" idx="18">
    <p:pos x="2490" y="406"/>
    <p:text>ik zou annotaties hier even buitenlaten. Of apart de mogelijkheden hiervan beschrijven voor annotaties</p:text>
    <p:extLst>
      <p:ext uri="{C676402C-5697-4E1C-873F-D02D1690AC5C}">
        <p15:threadingInfo xmlns:p15="http://schemas.microsoft.com/office/powerpoint/2012/main" timeZoneBias="480"/>
      </p:ext>
    </p:extLst>
  </p:cm>
  <p:cm authorId="2" dt="2023-11-06T23:57:01.392" idx="55">
    <p:pos x="2490" y="542"/>
    <p:text>done</p:text>
    <p:extLst>
      <p:ext uri="{C676402C-5697-4E1C-873F-D02D1690AC5C}">
        <p15:threadingInfo xmlns:p15="http://schemas.microsoft.com/office/powerpoint/2012/main" timeZoneBias="-60">
          <p15:parentCm authorId="3" idx="18"/>
        </p15:threadingInfo>
      </p:ext>
    </p:extLst>
  </p:cm>
  <p:cm authorId="2" dt="2023-11-06T11:22:22.600" idx="56">
    <p:pos x="10" y="10"/>
    <p:text>stuk uit besluit, relevant voor coordinerde reglementen, use case 2: video livestream kunnen selecteren</p:text>
    <p:extLst>
      <p:ext uri="{C676402C-5697-4E1C-873F-D02D1690AC5C}">
        <p15:threadingInfo xmlns:p15="http://schemas.microsoft.com/office/powerpoint/2012/main" timeZoneBias="-60"/>
      </p:ext>
    </p:extLst>
  </p:cm>
  <p:cm authorId="2" dt="2023-11-07T00:01:22.033" idx="57">
    <p:pos x="10" y="146"/>
    <p:text>toegevoegd</p:text>
    <p:extLst>
      <p:ext uri="{C676402C-5697-4E1C-873F-D02D1690AC5C}">
        <p15:threadingInfo xmlns:p15="http://schemas.microsoft.com/office/powerpoint/2012/main" timeZoneBias="-60">
          <p15:parentCm authorId="2" idx="56"/>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3-12-14T02:56:19.159" idx="5">
    <p:pos x="4653" y="510"/>
    <p:text>to be changed
</p:text>
    <p:extLst>
      <p:ext uri="{C676402C-5697-4E1C-873F-D02D1690AC5C}">
        <p15:threadingInfo xmlns:p15="http://schemas.microsoft.com/office/powerpoint/2012/main" timeZoneBias="480"/>
      </p:ext>
    </p:extLst>
  </p:cm>
  <p:cm authorId="2" dt="2024-01-08T12:57:16.942" idx="69">
    <p:pos x="4653" y="606"/>
    <p:text>nog laatste versie in zetten</p:text>
    <p:extLst>
      <p:ext uri="{C676402C-5697-4E1C-873F-D02D1690AC5C}">
        <p15:threadingInfo xmlns:p15="http://schemas.microsoft.com/office/powerpoint/2012/main" timeZoneBias="-60">
          <p15:parentCm authorId="4" idx="5"/>
        </p15:threadingInfo>
      </p:ext>
    </p:extLst>
  </p:cm>
  <p:cm authorId="2" dt="2024-01-08T15:23:52.382" idx="74">
    <p:pos x="4653" y="702"/>
    <p:text>[@Van de Vyvere Brecht] update diagram</p:text>
    <p:extLst>
      <p:ext uri="{C676402C-5697-4E1C-873F-D02D1690AC5C}">
        <p15:threadingInfo xmlns:p15="http://schemas.microsoft.com/office/powerpoint/2012/main" timeZoneBias="-60">
          <p15:parentCm authorId="4" idx="5"/>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11-06T11:27:07.226" idx="59">
    <p:pos x="146" y="146"/>
    <p:text>Opwijk delen lijst</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3-11-24T16:29:24.990" idx="44">
    <p:pos x="10" y="10"/>
    <p:text>- Locatie toevoegen
- hasSource IPDC toevoegen
- Work toevoegen en geo.. verhuizen
- besluittype: gecoordineerde versie reglement toevoegen PR (Pieter van hastel eindbeslissing)
- heeftBijlage in model
  &lt;!-- eli:related_to wordt gebruikt voor de relatie naar de bijlage,
         daarnaast wordt dct:isPartOf gebruikt om aan te geven dat de bijlage kan worden aanzien als een onderdeel van het besluit --&gt;
- Thema related/matching with other concept
- besluit coordineert/coordinated by legale verschijningsvorm</p:text>
    <p:extLst>
      <p:ext uri="{C676402C-5697-4E1C-873F-D02D1690AC5C}">
        <p15:threadingInfo xmlns:p15="http://schemas.microsoft.com/office/powerpoint/2012/main" timeZoneBias="-60"/>
      </p:ext>
    </p:extLst>
  </p:cm>
  <p:cm authorId="2" dt="2023-11-24T16:29:32.463" idx="45">
    <p:pos x="10" y="106"/>
    <p:text>initiatiefrecht nog eens bekijken</p:text>
    <p:extLst>
      <p:ext uri="{C676402C-5697-4E1C-873F-D02D1690AC5C}">
        <p15:threadingInfo xmlns:p15="http://schemas.microsoft.com/office/powerpoint/2012/main" timeZoneBias="-60">
          <p15:parentCm authorId="2" idx="44"/>
        </p15:threadingInfo>
      </p:ext>
    </p:extLst>
  </p:cm>
  <p:cm authorId="2" dt="2023-11-26T23:22:49.549" idx="58">
    <p:pos x="106" y="106"/>
    <p:text>@william kan jij dit op basis van de comment van Brecht nog toevoegen zoals bij slide 14? dank!</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3-11-23T22:52:31.426" idx="46">
    <p:pos x="10" y="10"/>
    <p:text>[@Van de Vyvere Brecht]Kan jij aanvullen?</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3-11-26T22:05:21.310" idx="47">
    <p:pos x="10" y="10"/>
    <p:text>objectdiagram te maken</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3-11-06T11:27:07.226" idx="26">
    <p:pos x="146" y="146"/>
    <p:text>Opwijk delen lijst</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3" dt="2023-11-06T01:11:52.976" idx="12">
    <p:pos x="10" y="10"/>
    <p:text>Slide hierna toevoegen waar LegaleVerschijningsvorm rechtstreeks (niet via annotatie) vindbaarder gemaakt kan worden?</p:text>
    <p:extLst>
      <p:ext uri="{C676402C-5697-4E1C-873F-D02D1690AC5C}">
        <p15:threadingInfo xmlns:p15="http://schemas.microsoft.com/office/powerpoint/2012/main" timeZoneBias="480"/>
      </p:ext>
    </p:extLst>
  </p:cm>
  <p:cm authorId="2" dt="2023-11-06T23:51:05.977" idx="48">
    <p:pos x="10" y="146"/>
    <p:text>kan je dit nog even uitleggen hoe je dit ziet of zelf even uitwerken? is me niet helemaal duidelijk wat je hiermee bedoelt</p:text>
    <p:extLst>
      <p:ext uri="{C676402C-5697-4E1C-873F-D02D1690AC5C}">
        <p15:threadingInfo xmlns:p15="http://schemas.microsoft.com/office/powerpoint/2012/main" timeZoneBias="-60">
          <p15:parentCm authorId="3" idx="12"/>
        </p15:threadingInfo>
      </p:ext>
    </p:extLst>
  </p:cm>
  <p:cm authorId="2" dt="2023-11-06T23:55:37.016" idx="49">
    <p:pos x="10" y="282"/>
    <p:text>Rechtsgrond is denk ik ook weg uit het model?</p:text>
    <p:extLst>
      <p:ext uri="{C676402C-5697-4E1C-873F-D02D1690AC5C}">
        <p15:threadingInfo xmlns:p15="http://schemas.microsoft.com/office/powerpoint/2012/main" timeZoneBias="-60">
          <p15:parentCm authorId="3" idx="12"/>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3-11-05T22:42:10.227" idx="50">
    <p:pos x="10" y="10"/>
    <p:text>[@Van de Vyvere Brecht]wat bedoelden we met een Motivatie?</p:text>
    <p:extLst>
      <p:ext uri="{C676402C-5697-4E1C-873F-D02D1690AC5C}">
        <p15:threadingInfo xmlns:p15="http://schemas.microsoft.com/office/powerpoint/2012/main" timeZoneBias="-60"/>
      </p:ext>
    </p:extLst>
  </p:cm>
  <p:cm authorId="3" dt="2023-11-06T00:57:10.510" idx="13">
    <p:pos x="10" y="146"/>
    <p:text>These reasons are provided by declaring the motivation for the Annotation's creation or the purpose for the inclusion of the Textual Body in the Annotation; the "why" rather than the "who" and "when" described in the previous sections.
</p:text>
    <p:extLst>
      <p:ext uri="{C676402C-5697-4E1C-873F-D02D1690AC5C}">
        <p15:threadingInfo xmlns:p15="http://schemas.microsoft.com/office/powerpoint/2012/main" timeZoneBias="480">
          <p15:parentCm authorId="2" idx="50"/>
        </p15:threadingInfo>
      </p:ext>
    </p:extLst>
  </p:cm>
  <p:cm authorId="3" dt="2023-11-06T00:57:17.742" idx="14">
    <p:pos x="10" y="282"/>
    <p:text>https://www.w3.org/TR/annotation-model/#motivation-and-purpose
</p:text>
    <p:extLst>
      <p:ext uri="{C676402C-5697-4E1C-873F-D02D1690AC5C}">
        <p15:threadingInfo xmlns:p15="http://schemas.microsoft.com/office/powerpoint/2012/main" timeZoneBias="480">
          <p15:parentCm authorId="2" idx="50"/>
        </p15:threadingInfo>
      </p:ext>
    </p:extLst>
  </p:cm>
  <p:cm authorId="3" dt="2023-11-06T00:58:21.276" idx="15">
    <p:pos x="2316" y="254"/>
    <p:text>motivatie behoort niet tot inhoud, maar bij de annotatie zelf
</p:text>
    <p:extLst>
      <p:ext uri="{C676402C-5697-4E1C-873F-D02D1690AC5C}">
        <p15:threadingInfo xmlns:p15="http://schemas.microsoft.com/office/powerpoint/2012/main" timeZoneBias="480"/>
      </p:ext>
    </p:extLst>
  </p:cm>
  <p:cm authorId="2" dt="2023-11-06T23:52:15.369" idx="51">
    <p:pos x="2316" y="390"/>
    <p:text>had dit nu even om te simplificeren hierbij gezet, indien verwarrend kan ik het er nog uit halen?</p:text>
    <p:extLst>
      <p:ext uri="{C676402C-5697-4E1C-873F-D02D1690AC5C}">
        <p15:threadingInfo xmlns:p15="http://schemas.microsoft.com/office/powerpoint/2012/main" timeZoneBias="-60">
          <p15:parentCm authorId="3" idx="15"/>
        </p15:threadingInfo>
      </p:ext>
    </p:extLst>
  </p:cm>
  <p:cm authorId="2" dt="2023-11-06T23:53:12.612" idx="52">
    <p:pos x="2316" y="526"/>
    <p:text>toegevoegd aan vorige slide en hier uit gehaald</p:text>
    <p:extLst>
      <p:ext uri="{C676402C-5697-4E1C-873F-D02D1690AC5C}">
        <p15:threadingInfo xmlns:p15="http://schemas.microsoft.com/office/powerpoint/2012/main" timeZoneBias="-60">
          <p15:parentCm authorId="3" idx="1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50e2d70c71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250e2d70c71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https://app.mural.co/t/beadvtc7549/m/beadvtc7549/1703233931636/b9012bbf26c37e01c75963ee9583f134b826b25f?sender=ud88bbb832d0c6de97dd59190</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6050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0b9d23c6e3_0_5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86" name="Google Shape;786;g10b9d23c6e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4521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https://app.mural.co/t/beadvtc7549/m/beadvtc7549/1703233931636/b9012bbf26c37e01c75963ee9583f134b826b25f?sender=ud88bbb832d0c6de97dd59190</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0257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0493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1413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a:extLst>
            <a:ext uri="{FF2B5EF4-FFF2-40B4-BE49-F238E27FC236}">
              <a16:creationId xmlns:a16="http://schemas.microsoft.com/office/drawing/2014/main" id="{FEF9A5FE-C409-757F-9143-F71A78FEDB65}"/>
            </a:ext>
          </a:extLst>
        </p:cNvPr>
        <p:cNvGrpSpPr/>
        <p:nvPr/>
      </p:nvGrpSpPr>
      <p:grpSpPr>
        <a:xfrm>
          <a:off x="0" y="0"/>
          <a:ext cx="0" cy="0"/>
          <a:chOff x="0" y="0"/>
          <a:chExt cx="0" cy="0"/>
        </a:xfrm>
      </p:grpSpPr>
      <p:sp>
        <p:nvSpPr>
          <p:cNvPr id="1013" name="Google Shape;1013;g294029636b3_0_3:notes">
            <a:extLst>
              <a:ext uri="{FF2B5EF4-FFF2-40B4-BE49-F238E27FC236}">
                <a16:creationId xmlns:a16="http://schemas.microsoft.com/office/drawing/2014/main" id="{9534771E-9ADB-405E-7798-87E8C81793D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a:extLst>
              <a:ext uri="{FF2B5EF4-FFF2-40B4-BE49-F238E27FC236}">
                <a16:creationId xmlns:a16="http://schemas.microsoft.com/office/drawing/2014/main" id="{F14162B2-B8AE-E902-0587-3FB8136F76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5361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a:extLst>
            <a:ext uri="{FF2B5EF4-FFF2-40B4-BE49-F238E27FC236}">
              <a16:creationId xmlns:a16="http://schemas.microsoft.com/office/drawing/2014/main" id="{9A174FF4-F6CC-CA6B-C67A-804FDA4C75F0}"/>
            </a:ext>
          </a:extLst>
        </p:cNvPr>
        <p:cNvGrpSpPr/>
        <p:nvPr/>
      </p:nvGrpSpPr>
      <p:grpSpPr>
        <a:xfrm>
          <a:off x="0" y="0"/>
          <a:ext cx="0" cy="0"/>
          <a:chOff x="0" y="0"/>
          <a:chExt cx="0" cy="0"/>
        </a:xfrm>
      </p:grpSpPr>
      <p:sp>
        <p:nvSpPr>
          <p:cNvPr id="1013" name="Google Shape;1013;g294029636b3_0_3:notes">
            <a:extLst>
              <a:ext uri="{FF2B5EF4-FFF2-40B4-BE49-F238E27FC236}">
                <a16:creationId xmlns:a16="http://schemas.microsoft.com/office/drawing/2014/main" id="{A21DD972-E186-678B-105C-377815FBF9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a:extLst>
              <a:ext uri="{FF2B5EF4-FFF2-40B4-BE49-F238E27FC236}">
                <a16:creationId xmlns:a16="http://schemas.microsoft.com/office/drawing/2014/main" id="{D8D73850-E8FC-8B42-3A1A-A8F857F75E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8457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6750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fba70e22ce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4" name="Google Shape;814;gfba70e22c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581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0b9d23c6e3_0_5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86" name="Google Shape;786;g10b9d23c6e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2085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https://app.mural.co/t/beadvtc7549/m/beadvtc7549/1703233931636/b9012bbf26c37e01c75963ee9583f134b826b25f?sender=ud88bbb832d0c6de97dd59190</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8257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480" name="Google Shape;480;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3884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50e2d70c71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250e2d70c71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https://app.mural.co/t/beadvtc7549/m/beadvtc7549/1703233931636/b9012bbf26c37e01c75963ee9583f134b826b25f?sender=ud88bbb832d0c6de97dd59190</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3802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5502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a:extLst>
            <a:ext uri="{FF2B5EF4-FFF2-40B4-BE49-F238E27FC236}">
              <a16:creationId xmlns:a16="http://schemas.microsoft.com/office/drawing/2014/main" id="{14F1FF10-762F-F7C4-9D7B-2659FFA775FE}"/>
            </a:ext>
          </a:extLst>
        </p:cNvPr>
        <p:cNvGrpSpPr/>
        <p:nvPr/>
      </p:nvGrpSpPr>
      <p:grpSpPr>
        <a:xfrm>
          <a:off x="0" y="0"/>
          <a:ext cx="0" cy="0"/>
          <a:chOff x="0" y="0"/>
          <a:chExt cx="0" cy="0"/>
        </a:xfrm>
      </p:grpSpPr>
      <p:sp>
        <p:nvSpPr>
          <p:cNvPr id="779" name="Google Shape;779;g11ee090956d_0_385:notes">
            <a:extLst>
              <a:ext uri="{FF2B5EF4-FFF2-40B4-BE49-F238E27FC236}">
                <a16:creationId xmlns:a16="http://schemas.microsoft.com/office/drawing/2014/main" id="{E266B6D3-177B-89C8-3471-3420DA33E35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80" name="Google Shape;780;g11ee090956d_0_385:notes">
            <a:extLst>
              <a:ext uri="{FF2B5EF4-FFF2-40B4-BE49-F238E27FC236}">
                <a16:creationId xmlns:a16="http://schemas.microsoft.com/office/drawing/2014/main" id="{5FD074C2-A234-0BE3-1743-F20DCFF43F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4469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3" name="Google Shape;359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3526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736e2d9d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9315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233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p:cNvGrpSpPr/>
        <p:nvPr/>
      </p:nvGrpSpPr>
      <p:grpSpPr>
        <a:xfrm>
          <a:off x="0" y="0"/>
          <a:ext cx="0" cy="0"/>
          <a:chOff x="0" y="0"/>
          <a:chExt cx="0" cy="0"/>
        </a:xfrm>
      </p:grpSpPr>
      <p:sp>
        <p:nvSpPr>
          <p:cNvPr id="3679" name="Google Shape;3679;g279126f208c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6769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Google Shape;3688;g279126f208c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689" name="Google Shape;3689;g279126f208c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5672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fb2b73fd7a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fb2b73fd7a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1ee090956d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80" name="Google Shape;780;g11ee090956d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948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ee090956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94" name="Google Shape;794;g11ee090956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ba70e22ce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nl-BE" sz="1400">
                <a:solidFill>
                  <a:schemeClr val="dk1"/>
                </a:solidFill>
              </a:rPr>
              <a:t>Na elke use case schakelen we 5min over naar Mural voor uw input.</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Schrijf tijdens de use case uw feedback op om nadien in de Mural te plaatsen.</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Tijdens de 5min zullen vragen vanuit de chat beantwoord worden.</a:t>
            </a:r>
            <a:endParaRPr>
              <a:solidFill>
                <a:schemeClr val="dk1"/>
              </a:solidFill>
            </a:endParaRPr>
          </a:p>
        </p:txBody>
      </p:sp>
      <p:sp>
        <p:nvSpPr>
          <p:cNvPr id="860" name="Google Shape;860;gfba70e22c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0b9d23c6e3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794" name="Google Shape;794;g10b9d23c6e3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7973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0b9d23c6e3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794" name="Google Shape;794;g10b9d23c6e3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9653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0b9d23c6e3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794" name="Google Shape;794;g10b9d23c6e3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379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2640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51681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1535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25423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68497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52496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8965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14541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0506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142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56147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093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3753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1974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77134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7677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33726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62889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7202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4275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https://app.mural.co/t/beadvtc7549/m/beadvtc7549/1703233931636/b9012bbf26c37e01c75963ee9583f134b826b25f?sender=ud88bbb832d0c6de97dd59190</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0707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0b9d23c6e3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794" name="Google Shape;794;g10b9d23c6e3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41009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82798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74154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74418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fba70e22ce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4" name="Google Shape;814;gfba70e22c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480" name="Google Shape;480;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5480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90225379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04538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50e2d70c71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250e2d70c71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200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err="1">
                <a:solidFill>
                  <a:srgbClr val="373636"/>
                </a:solidFill>
              </a:rPr>
              <a:t>Yaron</a:t>
            </a:r>
            <a:endParaRPr err="1">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7006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ee090956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94" name="Google Shape;794;g11ee090956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7691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ee090956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94" name="Google Shape;794;g11ee090956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7523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ee090956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94" name="Google Shape;794;g11ee090956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32255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7712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53327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ee090956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94" name="Google Shape;794;g11ee090956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85439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https://app.mural.co/t/beadvtc7549/m/beadvtc7549/1701126770446/22d0ac80517a692c97a0c755c0985abfa545e869?sender=ue9933922f73b776a33f43670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90031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3" name="Google Shape;359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fb2b73fd7a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fb2b73fd7a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736e2d9d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p:cNvGrpSpPr/>
        <p:nvPr/>
      </p:nvGrpSpPr>
      <p:grpSpPr>
        <a:xfrm>
          <a:off x="0" y="0"/>
          <a:ext cx="0" cy="0"/>
          <a:chOff x="0" y="0"/>
          <a:chExt cx="0" cy="0"/>
        </a:xfrm>
      </p:grpSpPr>
      <p:sp>
        <p:nvSpPr>
          <p:cNvPr id="3679" name="Google Shape;3679;g279126f208c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Google Shape;3688;g279126f208c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689" name="Google Shape;3689;g279126f208c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8356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99249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57425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5927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592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0b9d23c6e3_0_5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86" name="Google Shape;786;g10b9d23c6e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16265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1740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80196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19953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08372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0268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tif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4_algemene-slide-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3" name="Rechte verbindingslijn 12">
            <a:extLst>
              <a:ext uri="{FF2B5EF4-FFF2-40B4-BE49-F238E27FC236}">
                <a16:creationId xmlns:a16="http://schemas.microsoft.com/office/drawing/2014/main" id="{1A5ABCB7-B471-034B-AE67-C13EDCBA2534}"/>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3C685F5-DF10-434D-BE03-DDBB0D8922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653809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5_enkel-titel-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C07233C-92B2-2140-AFB0-D5CAE6D13D79}"/>
              </a:ext>
            </a:extLst>
          </p:cNvPr>
          <p:cNvSpPr>
            <a:spLocks noGrp="1"/>
          </p:cNvSpPr>
          <p:nvPr>
            <p:ph type="dt" sz="half" idx="10"/>
          </p:nvPr>
        </p:nvSpPr>
        <p:spPr/>
        <p:txBody>
          <a:bodyPr/>
          <a:lstStyle/>
          <a:p>
            <a:fld id="{3567648A-517A-4E27-8EEC-43BF51858ECB}" type="datetime1">
              <a:rPr lang="nl-BE" smtClean="0"/>
              <a:t>9/01/2024</a:t>
            </a:fld>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Afbeelding 5">
            <a:extLst>
              <a:ext uri="{FF2B5EF4-FFF2-40B4-BE49-F238E27FC236}">
                <a16:creationId xmlns:a16="http://schemas.microsoft.com/office/drawing/2014/main" id="{24A6C250-E170-4C42-A02B-1557846C69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7" name="Afbeelding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45100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04"/>
        <p:cNvGrpSpPr/>
        <p:nvPr/>
      </p:nvGrpSpPr>
      <p:grpSpPr>
        <a:xfrm>
          <a:off x="0" y="0"/>
          <a:ext cx="0" cy="0"/>
          <a:chOff x="0" y="0"/>
          <a:chExt cx="0" cy="0"/>
        </a:xfrm>
      </p:grpSpPr>
      <p:sp>
        <p:nvSpPr>
          <p:cNvPr id="105" name="Google Shape;105;gfba70e22ce_0_4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06"/>
        <p:cNvGrpSpPr/>
        <p:nvPr/>
      </p:nvGrpSpPr>
      <p:grpSpPr>
        <a:xfrm>
          <a:off x="0" y="0"/>
          <a:ext cx="0" cy="0"/>
          <a:chOff x="0" y="0"/>
          <a:chExt cx="0" cy="0"/>
        </a:xfrm>
      </p:grpSpPr>
      <p:sp>
        <p:nvSpPr>
          <p:cNvPr id="107" name="Google Shape;107;gfba70e22ce_0_44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08" name="Google Shape;108;gfba70e22ce_0_44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9" name="Google Shape;109;gfba70e22ce_0_4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10" name="Google Shape;110;gfba70e22ce_0_44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11"/>
        <p:cNvGrpSpPr/>
        <p:nvPr/>
      </p:nvGrpSpPr>
      <p:grpSpPr>
        <a:xfrm>
          <a:off x="0" y="0"/>
          <a:ext cx="0" cy="0"/>
          <a:chOff x="0" y="0"/>
          <a:chExt cx="0" cy="0"/>
        </a:xfrm>
      </p:grpSpPr>
      <p:sp>
        <p:nvSpPr>
          <p:cNvPr id="112" name="Google Shape;112;gfba70e22ce_0_4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13" name="Google Shape;113;gfba70e22ce_0_4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4" name="Google Shape;114;gfba70e22ce_0_45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15" name="Google Shape;115;gfba70e22ce_0_4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6" name="Google Shape;116;gfba70e22ce_0_4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7"/>
        <p:cNvGrpSpPr/>
        <p:nvPr/>
      </p:nvGrpSpPr>
      <p:grpSpPr>
        <a:xfrm>
          <a:off x="0" y="0"/>
          <a:ext cx="0" cy="0"/>
          <a:chOff x="0" y="0"/>
          <a:chExt cx="0" cy="0"/>
        </a:xfrm>
      </p:grpSpPr>
      <p:pic>
        <p:nvPicPr>
          <p:cNvPr id="118" name="Google Shape;118;gfba70e22ce_0_462"/>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119" name="Google Shape;119;gfba70e22ce_0_462"/>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20" name="Google Shape;120;gfba70e22ce_0_46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121"/>
        <p:cNvGrpSpPr/>
        <p:nvPr/>
      </p:nvGrpSpPr>
      <p:grpSpPr>
        <a:xfrm>
          <a:off x="0" y="0"/>
          <a:ext cx="0" cy="0"/>
          <a:chOff x="0" y="0"/>
          <a:chExt cx="0" cy="0"/>
        </a:xfrm>
      </p:grpSpPr>
      <p:sp>
        <p:nvSpPr>
          <p:cNvPr id="122" name="Google Shape;122;gfba70e22ce_0_46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123" name="Google Shape;123;gfba70e22ce_0_46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124" name="Google Shape;124;gfba70e22ce_0_46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125"/>
        <p:cNvGrpSpPr/>
        <p:nvPr/>
      </p:nvGrpSpPr>
      <p:grpSpPr>
        <a:xfrm>
          <a:off x="0" y="0"/>
          <a:ext cx="0" cy="0"/>
          <a:chOff x="0" y="0"/>
          <a:chExt cx="0" cy="0"/>
        </a:xfrm>
      </p:grpSpPr>
      <p:pic>
        <p:nvPicPr>
          <p:cNvPr id="126" name="Google Shape;126;gfba70e22ce_0_470"/>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127" name="Google Shape;127;gfba70e22ce_0_470"/>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gfba70e22ce_0_470"/>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9" name="Google Shape;129;gfba70e22ce_0_470"/>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130"/>
        <p:cNvGrpSpPr/>
        <p:nvPr/>
      </p:nvGrpSpPr>
      <p:grpSpPr>
        <a:xfrm>
          <a:off x="0" y="0"/>
          <a:ext cx="0" cy="0"/>
          <a:chOff x="0" y="0"/>
          <a:chExt cx="0" cy="0"/>
        </a:xfrm>
      </p:grpSpPr>
      <p:pic>
        <p:nvPicPr>
          <p:cNvPr id="131" name="Google Shape;131;gfba70e22ce_0_475"/>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132" name="Google Shape;132;gfba70e22ce_0_475"/>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133"/>
        <p:cNvGrpSpPr/>
        <p:nvPr/>
      </p:nvGrpSpPr>
      <p:grpSpPr>
        <a:xfrm>
          <a:off x="0" y="0"/>
          <a:ext cx="0" cy="0"/>
          <a:chOff x="0" y="0"/>
          <a:chExt cx="0" cy="0"/>
        </a:xfrm>
      </p:grpSpPr>
      <p:pic>
        <p:nvPicPr>
          <p:cNvPr id="134" name="Google Shape;134;gfba70e22ce_0_47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135" name="Google Shape;135;gfba70e22ce_0_47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6" name="Google Shape;136;gfba70e22ce_0_47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gfba70e22ce_0_47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gfba70e22ce_0_47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9" name="Google Shape;139;gfba70e22ce_0_47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40" name="Google Shape;140;gfba70e22ce_0_47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41" name="Google Shape;141;gfba70e22ce_0_47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2" name="Google Shape;142;gfba70e22ce_0_47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143"/>
        <p:cNvGrpSpPr/>
        <p:nvPr/>
      </p:nvGrpSpPr>
      <p:grpSpPr>
        <a:xfrm>
          <a:off x="0" y="0"/>
          <a:ext cx="0" cy="0"/>
          <a:chOff x="0" y="0"/>
          <a:chExt cx="0" cy="0"/>
        </a:xfrm>
      </p:grpSpPr>
      <p:sp>
        <p:nvSpPr>
          <p:cNvPr id="144" name="Google Shape;144;gfba70e22ce_0_488"/>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5" name="Google Shape;145;gfba70e22ce_0_488"/>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6" name="Google Shape;146;gfba70e22ce_0_488"/>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7" name="Google Shape;147;gfba70e22ce_0_488"/>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8" name="Google Shape;148;gfba70e22ce_0_488"/>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gfba70e22ce_0_48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gfba70e22ce_0_488"/>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51" name="Google Shape;151;gfba70e22ce_0_488"/>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152" name="Google Shape;152;gfba70e22ce_0_488"/>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53"/>
        <p:cNvGrpSpPr/>
        <p:nvPr/>
      </p:nvGrpSpPr>
      <p:grpSpPr>
        <a:xfrm>
          <a:off x="0" y="0"/>
          <a:ext cx="0" cy="0"/>
          <a:chOff x="0" y="0"/>
          <a:chExt cx="0" cy="0"/>
        </a:xfrm>
      </p:grpSpPr>
      <p:sp>
        <p:nvSpPr>
          <p:cNvPr id="154" name="Google Shape;154;gfba70e22ce_0_49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fba70e22ce_0_498"/>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156" name="Google Shape;156;gfba70e22ce_0_498"/>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157"/>
        <p:cNvGrpSpPr/>
        <p:nvPr/>
      </p:nvGrpSpPr>
      <p:grpSpPr>
        <a:xfrm>
          <a:off x="0" y="0"/>
          <a:ext cx="0" cy="0"/>
          <a:chOff x="0" y="0"/>
          <a:chExt cx="0" cy="0"/>
        </a:xfrm>
      </p:grpSpPr>
      <p:pic>
        <p:nvPicPr>
          <p:cNvPr id="158" name="Google Shape;158;gfba70e22ce_0_502"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159" name="Google Shape;159;gfba70e22ce_0_502"/>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gfba70e22ce_0_502"/>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gfba70e22ce_0_50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162"/>
        <p:cNvGrpSpPr/>
        <p:nvPr/>
      </p:nvGrpSpPr>
      <p:grpSpPr>
        <a:xfrm>
          <a:off x="0" y="0"/>
          <a:ext cx="0" cy="0"/>
          <a:chOff x="0" y="0"/>
          <a:chExt cx="0" cy="0"/>
        </a:xfrm>
      </p:grpSpPr>
      <p:pic>
        <p:nvPicPr>
          <p:cNvPr id="163" name="Google Shape;163;gfba70e22ce_0_507"/>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164" name="Google Shape;164;gfba70e22ce_0_507"/>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5" name="Google Shape;165;gfba70e22ce_0_507"/>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6" name="Google Shape;166;gfba70e22ce_0_507"/>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7" name="Google Shape;167;gfba70e22ce_0_507"/>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8" name="Google Shape;168;gfba70e22ce_0_507"/>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gfba70e22ce_0_507"/>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0" name="Google Shape;170;gfba70e22ce_0_507"/>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71" name="Google Shape;171;gfba70e22ce_0_507"/>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72" name="Google Shape;172;gfba70e22ce_0_507"/>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3" name="Google Shape;173;gfba70e22ce_0_507"/>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174"/>
        <p:cNvGrpSpPr/>
        <p:nvPr/>
      </p:nvGrpSpPr>
      <p:grpSpPr>
        <a:xfrm>
          <a:off x="0" y="0"/>
          <a:ext cx="0" cy="0"/>
          <a:chOff x="0" y="0"/>
          <a:chExt cx="0" cy="0"/>
        </a:xfrm>
      </p:grpSpPr>
      <p:sp>
        <p:nvSpPr>
          <p:cNvPr id="175" name="Google Shape;175;gfba70e22ce_0_51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76" name="Google Shape;176;gfba70e22ce_0_51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7" name="Google Shape;177;gfba70e22ce_0_519"/>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78" name="Google Shape;178;gfba70e22ce_0_51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79" name="Google Shape;179;gfba70e22ce_0_5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80"/>
        <p:cNvGrpSpPr/>
        <p:nvPr/>
      </p:nvGrpSpPr>
      <p:grpSpPr>
        <a:xfrm>
          <a:off x="0" y="0"/>
          <a:ext cx="0" cy="0"/>
          <a:chOff x="0" y="0"/>
          <a:chExt cx="0" cy="0"/>
        </a:xfrm>
      </p:grpSpPr>
      <p:sp>
        <p:nvSpPr>
          <p:cNvPr id="181" name="Google Shape;181;gfba70e22ce_0_52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gfba70e22ce_0_52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83" name="Google Shape;183;gfba70e22ce_0_52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84"/>
        <p:cNvGrpSpPr/>
        <p:nvPr/>
      </p:nvGrpSpPr>
      <p:grpSpPr>
        <a:xfrm>
          <a:off x="0" y="0"/>
          <a:ext cx="0" cy="0"/>
          <a:chOff x="0" y="0"/>
          <a:chExt cx="0" cy="0"/>
        </a:xfrm>
      </p:grpSpPr>
      <p:sp>
        <p:nvSpPr>
          <p:cNvPr id="185" name="Google Shape;185;gfba70e22ce_0_52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6" name="Google Shape;186;gfba70e22ce_0_52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87" name="Google Shape;187;gfba70e22ce_0_52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88" name="Google Shape;188;gfba70e22ce_0_52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9" name="Google Shape;189;gfba70e22ce_0_52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90" name="Google Shape;190;gfba70e22ce_0_52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91"/>
        <p:cNvGrpSpPr/>
        <p:nvPr/>
      </p:nvGrpSpPr>
      <p:grpSpPr>
        <a:xfrm>
          <a:off x="0" y="0"/>
          <a:ext cx="0" cy="0"/>
          <a:chOff x="0" y="0"/>
          <a:chExt cx="0" cy="0"/>
        </a:xfrm>
      </p:grpSpPr>
      <p:sp>
        <p:nvSpPr>
          <p:cNvPr id="192" name="Google Shape;192;gfba70e22ce_0_53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3" name="Google Shape;193;gfba70e22ce_0_53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94" name="Google Shape;194;gfba70e22ce_0_53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95" name="Google Shape;195;gfba70e22ce_0_53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96" name="Google Shape;196;gfba70e22ce_0_53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97" name="Google Shape;197;gfba70e22ce_0_53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98"/>
        <p:cNvGrpSpPr/>
        <p:nvPr/>
      </p:nvGrpSpPr>
      <p:grpSpPr>
        <a:xfrm>
          <a:off x="0" y="0"/>
          <a:ext cx="0" cy="0"/>
          <a:chOff x="0" y="0"/>
          <a:chExt cx="0" cy="0"/>
        </a:xfrm>
      </p:grpSpPr>
      <p:pic>
        <p:nvPicPr>
          <p:cNvPr id="199" name="Google Shape;199;gfba70e22ce_0_543"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00" name="Google Shape;200;gfba70e22ce_0_543"/>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1" name="Google Shape;201;gfba70e22ce_0_543"/>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02" name="Google Shape;202;gfba70e22ce_0_5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03"/>
        <p:cNvGrpSpPr/>
        <p:nvPr/>
      </p:nvGrpSpPr>
      <p:grpSpPr>
        <a:xfrm>
          <a:off x="0" y="0"/>
          <a:ext cx="0" cy="0"/>
          <a:chOff x="0" y="0"/>
          <a:chExt cx="0" cy="0"/>
        </a:xfrm>
      </p:grpSpPr>
      <p:pic>
        <p:nvPicPr>
          <p:cNvPr id="204" name="Google Shape;204;gfba70e22ce_0_54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05" name="Google Shape;205;gfba70e22ce_0_54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6" name="Google Shape;206;gfba70e22ce_0_54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7" name="Google Shape;207;gfba70e22ce_0_54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08" name="Google Shape;208;gfba70e22ce_0_54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09" name="Google Shape;209;gfba70e22ce_0_5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10"/>
        <p:cNvGrpSpPr/>
        <p:nvPr/>
      </p:nvGrpSpPr>
      <p:grpSpPr>
        <a:xfrm>
          <a:off x="0" y="0"/>
          <a:ext cx="0" cy="0"/>
          <a:chOff x="0" y="0"/>
          <a:chExt cx="0" cy="0"/>
        </a:xfrm>
      </p:grpSpPr>
      <p:sp>
        <p:nvSpPr>
          <p:cNvPr id="211" name="Google Shape;211;gfba70e22ce_0_5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2" name="Google Shape;212;gfba70e22ce_0_555"/>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gfba70e22ce_0_55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gfba70e22ce_0_55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5" name="Google Shape;215;gfba70e22ce_0_55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16"/>
        <p:cNvGrpSpPr/>
        <p:nvPr/>
      </p:nvGrpSpPr>
      <p:grpSpPr>
        <a:xfrm>
          <a:off x="0" y="0"/>
          <a:ext cx="0" cy="0"/>
          <a:chOff x="0" y="0"/>
          <a:chExt cx="0" cy="0"/>
        </a:xfrm>
      </p:grpSpPr>
      <p:sp>
        <p:nvSpPr>
          <p:cNvPr id="217" name="Google Shape;217;gfba70e22ce_0_5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8" name="Google Shape;218;gfba70e22ce_0_5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gfba70e22ce_0_5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gfba70e22ce_0_5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1" name="Google Shape;221;gfba70e22ce_0_5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22" name="Google Shape;222;gfba70e22ce_0_5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6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7" name="Google Shape;27;p6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23"/>
        <p:cNvGrpSpPr/>
        <p:nvPr/>
      </p:nvGrpSpPr>
      <p:grpSpPr>
        <a:xfrm>
          <a:off x="0" y="0"/>
          <a:ext cx="0" cy="0"/>
          <a:chOff x="0" y="0"/>
          <a:chExt cx="0" cy="0"/>
        </a:xfrm>
      </p:grpSpPr>
      <p:sp>
        <p:nvSpPr>
          <p:cNvPr id="224" name="Google Shape;224;gfba70e22ce_0_568"/>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25" name="Google Shape;225;gfba70e22ce_0_568"/>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226" name="Google Shape;226;gfba70e22ce_0_568"/>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227"/>
        <p:cNvGrpSpPr/>
        <p:nvPr/>
      </p:nvGrpSpPr>
      <p:grpSpPr>
        <a:xfrm>
          <a:off x="0" y="0"/>
          <a:ext cx="0" cy="0"/>
          <a:chOff x="0" y="0"/>
          <a:chExt cx="0" cy="0"/>
        </a:xfrm>
      </p:grpSpPr>
      <p:pic>
        <p:nvPicPr>
          <p:cNvPr id="228" name="Google Shape;228;gfba70e22ce_0_57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229" name="Google Shape;229;gfba70e22ce_0_57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230" name="Google Shape;230;gfba70e22ce_0_57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231" name="Google Shape;231;gfba70e22ce_0_57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232" name="Google Shape;232;gfba70e22ce_0_57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33" name="Google Shape;233;gfba70e22ce_0_57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234" name="Google Shape;234;gfba70e22ce_0_57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nl-BE"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235"/>
        <p:cNvGrpSpPr/>
        <p:nvPr/>
      </p:nvGrpSpPr>
      <p:grpSpPr>
        <a:xfrm>
          <a:off x="0" y="0"/>
          <a:ext cx="0" cy="0"/>
          <a:chOff x="0" y="0"/>
          <a:chExt cx="0" cy="0"/>
        </a:xfrm>
      </p:grpSpPr>
      <p:sp>
        <p:nvSpPr>
          <p:cNvPr id="236" name="Google Shape;236;g1f8c1800f95_1_146"/>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7" name="Google Shape;237;g1f8c1800f95_1_146"/>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g1f8c1800f95_1_146"/>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53"/>
        <p:cNvGrpSpPr/>
        <p:nvPr/>
      </p:nvGrpSpPr>
      <p:grpSpPr>
        <a:xfrm>
          <a:off x="0" y="0"/>
          <a:ext cx="0" cy="0"/>
          <a:chOff x="0" y="0"/>
          <a:chExt cx="0" cy="0"/>
        </a:xfrm>
      </p:grpSpPr>
      <p:sp>
        <p:nvSpPr>
          <p:cNvPr id="254" name="Google Shape;254;g2022565a596_0_261"/>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g2022565a596_0_261"/>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g2022565a596_0_261"/>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g2022565a596_0_261"/>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t>‹#›</a:t>
            </a:fld>
            <a:endParaRPr/>
          </a:p>
        </p:txBody>
      </p:sp>
      <p:sp>
        <p:nvSpPr>
          <p:cNvPr id="258" name="Google Shape;258;g2022565a596_0_261"/>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 name="Google Shape;259;g2022565a596_0_261"/>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0"/>
        <p:cNvGrpSpPr/>
        <p:nvPr/>
      </p:nvGrpSpPr>
      <p:grpSpPr>
        <a:xfrm>
          <a:off x="0" y="0"/>
          <a:ext cx="0" cy="0"/>
          <a:chOff x="0" y="0"/>
          <a:chExt cx="0" cy="0"/>
        </a:xfrm>
      </p:grpSpPr>
      <p:pic>
        <p:nvPicPr>
          <p:cNvPr id="261" name="Google Shape;261;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62" name="Google Shape;262;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63" name="Google Shape;263;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4"/>
        <p:cNvGrpSpPr/>
        <p:nvPr/>
      </p:nvGrpSpPr>
      <p:grpSpPr>
        <a:xfrm>
          <a:off x="0" y="0"/>
          <a:ext cx="0" cy="0"/>
          <a:chOff x="0" y="0"/>
          <a:chExt cx="0" cy="0"/>
        </a:xfrm>
      </p:grpSpPr>
      <p:sp>
        <p:nvSpPr>
          <p:cNvPr id="265" name="Google Shape;265;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6" name="Google Shape;266;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7"/>
        <p:cNvGrpSpPr/>
        <p:nvPr/>
      </p:nvGrpSpPr>
      <p:grpSpPr>
        <a:xfrm>
          <a:off x="0" y="0"/>
          <a:ext cx="0" cy="0"/>
          <a:chOff x="0" y="0"/>
          <a:chExt cx="0" cy="0"/>
        </a:xfrm>
      </p:grpSpPr>
      <p:sp>
        <p:nvSpPr>
          <p:cNvPr id="268" name="Google Shape;268;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73"/>
        <p:cNvGrpSpPr/>
        <p:nvPr/>
      </p:nvGrpSpPr>
      <p:grpSpPr>
        <a:xfrm>
          <a:off x="0" y="0"/>
          <a:ext cx="0" cy="0"/>
          <a:chOff x="0" y="0"/>
          <a:chExt cx="0" cy="0"/>
        </a:xfrm>
      </p:grpSpPr>
      <p:sp>
        <p:nvSpPr>
          <p:cNvPr id="274" name="Google Shape;274;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
        <p:cNvGrpSpPr/>
        <p:nvPr/>
      </p:nvGrpSpPr>
      <p:grpSpPr>
        <a:xfrm>
          <a:off x="0" y="0"/>
          <a:ext cx="0" cy="0"/>
          <a:chOff x="0" y="0"/>
          <a:chExt cx="0" cy="0"/>
        </a:xfrm>
      </p:grpSpPr>
      <p:sp>
        <p:nvSpPr>
          <p:cNvPr id="29" name="Google Shape;29;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 name="Google Shape;30;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9"/>
        <p:cNvGrpSpPr/>
        <p:nvPr/>
      </p:nvGrpSpPr>
      <p:grpSpPr>
        <a:xfrm>
          <a:off x="0" y="0"/>
          <a:ext cx="0" cy="0"/>
          <a:chOff x="0" y="0"/>
          <a:chExt cx="0" cy="0"/>
        </a:xfrm>
      </p:grpSpPr>
      <p:sp>
        <p:nvSpPr>
          <p:cNvPr id="280" name="Google Shape;280;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285"/>
        <p:cNvGrpSpPr/>
        <p:nvPr/>
      </p:nvGrpSpPr>
      <p:grpSpPr>
        <a:xfrm>
          <a:off x="0" y="0"/>
          <a:ext cx="0" cy="0"/>
          <a:chOff x="0" y="0"/>
          <a:chExt cx="0" cy="0"/>
        </a:xfrm>
      </p:grpSpPr>
      <p:sp>
        <p:nvSpPr>
          <p:cNvPr id="286" name="Google Shape;286;p93"/>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87" name="Google Shape;287;p93"/>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8"/>
        <p:cNvGrpSpPr/>
        <p:nvPr/>
      </p:nvGrpSpPr>
      <p:grpSpPr>
        <a:xfrm>
          <a:off x="0" y="0"/>
          <a:ext cx="0" cy="0"/>
          <a:chOff x="0" y="0"/>
          <a:chExt cx="0" cy="0"/>
        </a:xfrm>
      </p:grpSpPr>
      <p:sp>
        <p:nvSpPr>
          <p:cNvPr id="289" name="Google Shape;289;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1" name="Google Shape;291;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92"/>
        <p:cNvGrpSpPr/>
        <p:nvPr/>
      </p:nvGrpSpPr>
      <p:grpSpPr>
        <a:xfrm>
          <a:off x="0" y="0"/>
          <a:ext cx="0" cy="0"/>
          <a:chOff x="0" y="0"/>
          <a:chExt cx="0" cy="0"/>
        </a:xfrm>
      </p:grpSpPr>
      <p:sp>
        <p:nvSpPr>
          <p:cNvPr id="293" name="Google Shape;293;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4" name="Google Shape;294;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5" name="Google Shape;295;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8"/>
        <p:cNvGrpSpPr/>
        <p:nvPr/>
      </p:nvGrpSpPr>
      <p:grpSpPr>
        <a:xfrm>
          <a:off x="0" y="0"/>
          <a:ext cx="0" cy="0"/>
          <a:chOff x="0" y="0"/>
          <a:chExt cx="0" cy="0"/>
        </a:xfrm>
      </p:grpSpPr>
      <p:sp>
        <p:nvSpPr>
          <p:cNvPr id="299" name="Google Shape;299;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00" name="Google Shape;300;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1" name="Google Shape;301;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2" name="Google Shape;302;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03"/>
        <p:cNvGrpSpPr/>
        <p:nvPr/>
      </p:nvGrpSpPr>
      <p:grpSpPr>
        <a:xfrm>
          <a:off x="0" y="0"/>
          <a:ext cx="0" cy="0"/>
          <a:chOff x="0" y="0"/>
          <a:chExt cx="0" cy="0"/>
        </a:xfrm>
      </p:grpSpPr>
      <p:sp>
        <p:nvSpPr>
          <p:cNvPr id="304" name="Google Shape;304;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5" name="Google Shape;305;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06" name="Google Shape;306;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7"/>
        <p:cNvGrpSpPr/>
        <p:nvPr/>
      </p:nvGrpSpPr>
      <p:grpSpPr>
        <a:xfrm>
          <a:off x="0" y="0"/>
          <a:ext cx="0" cy="0"/>
          <a:chOff x="0" y="0"/>
          <a:chExt cx="0" cy="0"/>
        </a:xfrm>
      </p:grpSpPr>
      <p:sp>
        <p:nvSpPr>
          <p:cNvPr id="308" name="Google Shape;308;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11"/>
        <p:cNvGrpSpPr/>
        <p:nvPr/>
      </p:nvGrpSpPr>
      <p:grpSpPr>
        <a:xfrm>
          <a:off x="0" y="0"/>
          <a:ext cx="0" cy="0"/>
          <a:chOff x="0" y="0"/>
          <a:chExt cx="0" cy="0"/>
        </a:xfrm>
      </p:grpSpPr>
      <p:sp>
        <p:nvSpPr>
          <p:cNvPr id="312" name="Google Shape;312;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4" name="Google Shape;314;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15" name="Google Shape;315;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8"/>
        <p:cNvGrpSpPr/>
        <p:nvPr/>
      </p:nvGrpSpPr>
      <p:grpSpPr>
        <a:xfrm>
          <a:off x="0" y="0"/>
          <a:ext cx="0" cy="0"/>
          <a:chOff x="0" y="0"/>
          <a:chExt cx="0" cy="0"/>
        </a:xfrm>
      </p:grpSpPr>
      <p:sp>
        <p:nvSpPr>
          <p:cNvPr id="319" name="Google Shape;319;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0" name="Google Shape;320;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21" name="Google Shape;321;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22" name="Google Shape;322;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23" name="Google Shape;323;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24" name="Google Shape;324;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5"/>
        <p:cNvGrpSpPr/>
        <p:nvPr/>
      </p:nvGrpSpPr>
      <p:grpSpPr>
        <a:xfrm>
          <a:off x="0" y="0"/>
          <a:ext cx="0" cy="0"/>
          <a:chOff x="0" y="0"/>
          <a:chExt cx="0" cy="0"/>
        </a:xfrm>
      </p:grpSpPr>
      <p:pic>
        <p:nvPicPr>
          <p:cNvPr id="326" name="Google Shape;326;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7" name="Google Shape;327;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8" name="Google Shape;328;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9" name="Google Shape;329;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3" name="Google Shape;33;p6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4" name="Google Shape;34;p6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30"/>
        <p:cNvGrpSpPr/>
        <p:nvPr/>
      </p:nvGrpSpPr>
      <p:grpSpPr>
        <a:xfrm>
          <a:off x="0" y="0"/>
          <a:ext cx="0" cy="0"/>
          <a:chOff x="0" y="0"/>
          <a:chExt cx="0" cy="0"/>
        </a:xfrm>
      </p:grpSpPr>
      <p:pic>
        <p:nvPicPr>
          <p:cNvPr id="331" name="Google Shape;331;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32" name="Google Shape;332;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3" name="Google Shape;333;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4" name="Google Shape;334;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35" name="Google Shape;335;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36" name="Google Shape;336;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7"/>
        <p:cNvGrpSpPr/>
        <p:nvPr/>
      </p:nvGrpSpPr>
      <p:grpSpPr>
        <a:xfrm>
          <a:off x="0" y="0"/>
          <a:ext cx="0" cy="0"/>
          <a:chOff x="0" y="0"/>
          <a:chExt cx="0" cy="0"/>
        </a:xfrm>
      </p:grpSpPr>
      <p:sp>
        <p:nvSpPr>
          <p:cNvPr id="338" name="Google Shape;338;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9" name="Google Shape;339;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2" name="Google Shape;342;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3" name="Google Shape;343;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710" r:id="rId18"/>
    <p:sldLayoutId id="214748371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gfba70e22ce_0_44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00" name="Google Shape;100;gfba70e22ce_0_44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01" name="Google Shape;101;gfba70e22ce_0_443"/>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gfba70e22ce_0_443"/>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3" name="Google Shape;103;gfba70e22ce_0_44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11.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3.xml"/><Relationship Id="rId4" Type="http://schemas.openxmlformats.org/officeDocument/2006/relationships/comments" Target="../comments/commen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21.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test.data.vlaanderen.be/doc/conceptscheme/BesluitThema" TargetMode="Externa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test.data.vlaanderen.be/doc/applicatieprofiel/voorwaarden-dienstverlening/" TargetMode="External"/><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Informatievlaanderen/OSLOthema-slimmeRaadpleegOmgeving" TargetMode="External"/><Relationship Id="rId3" Type="http://schemas.openxmlformats.org/officeDocument/2006/relationships/hyperlink" Target="mailto:digitaal.vlaanderen@vlaanderen.be" TargetMode="External"/><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44.xml"/><Relationship Id="rId6" Type="http://schemas.openxmlformats.org/officeDocument/2006/relationships/hyperlink" Target="mailto:william.verbeeck@vlaanderen.be" TargetMode="External"/><Relationship Id="rId5" Type="http://schemas.openxmlformats.org/officeDocument/2006/relationships/hyperlink" Target="mailto:jitse.decock@vlaanderen.be" TargetMode="External"/><Relationship Id="rId4" Type="http://schemas.openxmlformats.org/officeDocument/2006/relationships/hyperlink" Target="mailto:laurens.vercauteren@vlaanderen.b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Informatievlaanderen/OSLOthema-slimmeRaadpleegOmgeving/tree/main" TargetMode="External"/><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43.xml"/><Relationship Id="rId5" Type="http://schemas.openxmlformats.org/officeDocument/2006/relationships/image" Target="../media/image57.png"/><Relationship Id="rId4" Type="http://schemas.openxmlformats.org/officeDocument/2006/relationships/hyperlink" Target="https://github.com/Informatievlaanderen/OSLOthema-slimmeRaadpleegOmgevin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2.xml"/><Relationship Id="rId1" Type="http://schemas.openxmlformats.org/officeDocument/2006/relationships/slideLayout" Target="../slideLayouts/slideLayout43.xml"/><Relationship Id="rId4" Type="http://schemas.openxmlformats.org/officeDocument/2006/relationships/comments" Target="../comments/comment6.xml"/></Relationships>
</file>

<file path=ppt/slides/_rels/slide59.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43.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46.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48.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51.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53.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56.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7.xml"/><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58.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hyperlink" Target="https://ipdc.vlaanderen.be/id/instantie/27543" TargetMode="External"/><Relationship Id="rId2" Type="http://schemas.openxmlformats.org/officeDocument/2006/relationships/notesSlide" Target="../notesSlides/notesSlide59.xml"/><Relationship Id="rId1" Type="http://schemas.openxmlformats.org/officeDocument/2006/relationships/slideLayout" Target="../slideLayouts/slideLayout43.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60.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43.xml"/><Relationship Id="rId4" Type="http://schemas.openxmlformats.org/officeDocument/2006/relationships/hyperlink" Target="https://lblod.github.io/pages-vendors/#/docs/decision-attachment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64.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data.test-vlaanderen.be/doc/conceptscheme/BesluitThema"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app.mural.co/t/beadvtc7549/m/beadvtc7549/1701126770446/22d0ac80517a692c97a0c755c0985abfa545e869?sender=ue9933922f73b776a33f43670"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comments" Target="../comments/commen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8" Type="http://schemas.openxmlformats.org/officeDocument/2006/relationships/hyperlink" Target="https://github.com/Informatievlaanderen/OSLOthema-slimmeRaadpleegOmgeving" TargetMode="External"/><Relationship Id="rId3" Type="http://schemas.openxmlformats.org/officeDocument/2006/relationships/hyperlink" Target="mailto:digitaal.vlaanderen@vlaanderen.be" TargetMode="External"/><Relationship Id="rId7"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44.xml"/><Relationship Id="rId6" Type="http://schemas.openxmlformats.org/officeDocument/2006/relationships/hyperlink" Target="mailto:william.verbeeck@vlaanderen.be" TargetMode="External"/><Relationship Id="rId5" Type="http://schemas.openxmlformats.org/officeDocument/2006/relationships/hyperlink" Target="mailto:jitse.decock@vlaanderen.be" TargetMode="External"/><Relationship Id="rId4" Type="http://schemas.openxmlformats.org/officeDocument/2006/relationships/hyperlink" Target="mailto:laurens.vercauteren@vlaanderen.be"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1"/>
          <p:cNvPicPr preferRelativeResize="0"/>
          <p:nvPr/>
        </p:nvPicPr>
        <p:blipFill rotWithShape="1">
          <a:blip r:embed="rId3"/>
          <a:srcRect l="6140" t="1215" r="6576"/>
          <a:stretch/>
        </p:blipFill>
        <p:spPr>
          <a:xfrm>
            <a:off x="4326445" y="-6475"/>
            <a:ext cx="6536452" cy="5141183"/>
          </a:xfrm>
          <a:prstGeom prst="rect">
            <a:avLst/>
          </a:prstGeom>
          <a:noFill/>
          <a:ln>
            <a:noFill/>
          </a:ln>
        </p:spPr>
      </p:pic>
      <p:grpSp>
        <p:nvGrpSpPr>
          <p:cNvPr id="173" name="Google Shape;173;p1"/>
          <p:cNvGrpSpPr/>
          <p:nvPr/>
        </p:nvGrpSpPr>
        <p:grpSpPr>
          <a:xfrm>
            <a:off x="0" y="-6475"/>
            <a:ext cx="6651458" cy="5143501"/>
            <a:chOff x="0" y="0"/>
            <a:chExt cx="8134350" cy="6858001"/>
          </a:xfrm>
        </p:grpSpPr>
        <p:sp>
          <p:nvSpPr>
            <p:cNvPr id="174" name="Google Shape;174;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75" name="Google Shape;175;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76" name="Google Shape;176;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85000" lnSpcReduction="10000"/>
          </a:bodyPr>
          <a:lstStyle/>
          <a:p>
            <a:pPr>
              <a:lnSpc>
                <a:spcPct val="158343"/>
              </a:lnSpc>
              <a:buSzPct val="108106"/>
            </a:pPr>
            <a:r>
              <a:rPr lang="en-GB" sz="3200" b="0" i="0" u="none" strike="noStrike" cap="none">
                <a:solidFill>
                  <a:schemeClr val="dk1"/>
                </a:solidFill>
                <a:latin typeface="Arial"/>
                <a:ea typeface="Arial"/>
                <a:cs typeface="Arial"/>
                <a:sym typeface="Arial"/>
              </a:rPr>
              <a:t>OSLO </a:t>
            </a:r>
            <a:r>
              <a:rPr lang="en-GB" sz="3200" err="1">
                <a:solidFill>
                  <a:schemeClr val="dk1"/>
                </a:solidFill>
              </a:rPr>
              <a:t>Slimme</a:t>
            </a:r>
            <a:r>
              <a:rPr lang="en-GB" sz="3200">
                <a:solidFill>
                  <a:schemeClr val="dk1"/>
                </a:solidFill>
              </a:rPr>
              <a:t> </a:t>
            </a:r>
            <a:r>
              <a:rPr lang="en-GB" sz="3200" err="1">
                <a:solidFill>
                  <a:schemeClr val="dk1"/>
                </a:solidFill>
              </a:rPr>
              <a:t>Raadpleegomgeving</a:t>
            </a:r>
            <a:endParaRPr sz="3200" b="0" i="0" u="none" strike="noStrike" cap="none">
              <a:solidFill>
                <a:schemeClr val="dk1"/>
              </a:solidFill>
              <a:latin typeface="Arial"/>
              <a:ea typeface="Arial"/>
              <a:cs typeface="Arial"/>
              <a:sym typeface="Arial"/>
            </a:endParaRPr>
          </a:p>
          <a:p>
            <a:pPr>
              <a:lnSpc>
                <a:spcPct val="158343"/>
              </a:lnSpc>
              <a:buSzPct val="108107"/>
            </a:pPr>
            <a:r>
              <a:rPr lang="en-GB" sz="2600" b="0" i="0" u="none" strike="noStrike" cap="none" err="1">
                <a:solidFill>
                  <a:schemeClr val="dk1"/>
                </a:solidFill>
                <a:latin typeface="Arial"/>
                <a:ea typeface="Arial"/>
                <a:cs typeface="Arial"/>
                <a:sym typeface="Arial"/>
              </a:rPr>
              <a:t>Thematische</a:t>
            </a:r>
            <a:r>
              <a:rPr lang="en-GB" sz="2600" b="0" i="0" u="none" strike="noStrike" cap="none">
                <a:solidFill>
                  <a:schemeClr val="dk1"/>
                </a:solidFill>
                <a:latin typeface="Arial"/>
                <a:ea typeface="Arial"/>
                <a:cs typeface="Arial"/>
                <a:sym typeface="Arial"/>
              </a:rPr>
              <a:t> </a:t>
            </a:r>
            <a:r>
              <a:rPr lang="en-GB" sz="2600" b="0" i="0" u="none" strike="noStrike" cap="none" err="1">
                <a:solidFill>
                  <a:schemeClr val="dk1"/>
                </a:solidFill>
                <a:latin typeface="Arial"/>
                <a:ea typeface="Arial"/>
                <a:cs typeface="Arial"/>
                <a:sym typeface="Arial"/>
              </a:rPr>
              <a:t>werkgroep</a:t>
            </a:r>
            <a:r>
              <a:rPr lang="en-GB" sz="2600">
                <a:solidFill>
                  <a:schemeClr val="dk1"/>
                </a:solidFill>
              </a:rPr>
              <a:t> 3</a:t>
            </a:r>
            <a:endParaRPr sz="1100" b="0" i="0" u="none" strike="noStrike" cap="none">
              <a:solidFill>
                <a:schemeClr val="dk1"/>
              </a:solidFill>
              <a:latin typeface="Arial"/>
              <a:ea typeface="Arial"/>
              <a:cs typeface="Arial"/>
              <a:sym typeface="Arial"/>
            </a:endParaRPr>
          </a:p>
        </p:txBody>
      </p:sp>
      <p:sp>
        <p:nvSpPr>
          <p:cNvPr id="177" name="Google Shape;177;p1"/>
          <p:cNvSpPr txBox="1"/>
          <p:nvPr/>
        </p:nvSpPr>
        <p:spPr>
          <a:xfrm>
            <a:off x="492400"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Welkom!</a:t>
            </a:r>
            <a:br>
              <a:rPr lang="en-GB" sz="1550" b="0" i="0" u="none" strike="noStrike" cap="none">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sz="1400" b="0" i="0" u="none" strike="noStrike" cap="none" err="1">
                <a:solidFill>
                  <a:srgbClr val="000000"/>
                </a:solidFill>
                <a:latin typeface="Arial"/>
                <a:ea typeface="Arial"/>
                <a:cs typeface="Arial"/>
                <a:sym typeface="Arial"/>
              </a:rPr>
              <a:t>Dinsdag</a:t>
            </a:r>
            <a:r>
              <a:rPr lang="en-GB"/>
              <a:t> 9 </a:t>
            </a:r>
            <a:r>
              <a:rPr lang="en-GB" err="1"/>
              <a:t>januari</a:t>
            </a:r>
            <a:r>
              <a:rPr lang="en-GB"/>
              <a:t> 2024</a:t>
            </a:r>
            <a:endParaRPr sz="1200" b="0" i="0" u="none" strike="noStrike" cap="none">
              <a:solidFill>
                <a:srgbClr val="000000"/>
              </a:solidFill>
              <a:latin typeface="Arial"/>
              <a:ea typeface="Arial"/>
              <a:cs typeface="Arial"/>
              <a:sym typeface="Arial"/>
            </a:endParaRPr>
          </a:p>
        </p:txBody>
      </p:sp>
      <p:sp>
        <p:nvSpPr>
          <p:cNvPr id="178" name="Google Shape;178;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Virtuele werkgroep - Microsoft Teams</a:t>
            </a:r>
            <a:endParaRPr sz="1400" b="0" i="0" u="none" strike="noStrike" cap="none">
              <a:solidFill>
                <a:srgbClr val="000000"/>
              </a:solidFill>
              <a:latin typeface="Arial"/>
              <a:ea typeface="Arial"/>
              <a:cs typeface="Arial"/>
              <a:sym typeface="Arial"/>
            </a:endParaRPr>
          </a:p>
        </p:txBody>
      </p:sp>
      <p:pic>
        <p:nvPicPr>
          <p:cNvPr id="179" name="Google Shape;179;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180" name="Google Shape;180;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a:t>
            </a:r>
            <a:r>
              <a:rPr lang="en-GB" b="1"/>
              <a:t>13:05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250e2d70c71_0_399"/>
          <p:cNvSpPr txBox="1"/>
          <p:nvPr/>
        </p:nvSpPr>
        <p:spPr>
          <a:xfrm>
            <a:off x="628650" y="273850"/>
            <a:ext cx="770255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Model vorige werkgroep</a:t>
            </a:r>
            <a:endParaRPr sz="2200" b="1" i="0" u="none" strike="noStrike" cap="none">
              <a:solidFill>
                <a:srgbClr val="000000"/>
              </a:solidFill>
              <a:latin typeface="Arial"/>
              <a:ea typeface="Arial"/>
              <a:cs typeface="Arial"/>
              <a:sym typeface="Arial"/>
            </a:endParaRPr>
          </a:p>
        </p:txBody>
      </p:sp>
      <p:sp>
        <p:nvSpPr>
          <p:cNvPr id="492" name="Google Shape;492;g250e2d70c71_0_399"/>
          <p:cNvSpPr/>
          <p:nvPr/>
        </p:nvSpPr>
        <p:spPr>
          <a:xfrm>
            <a:off x="383550" y="4163350"/>
            <a:ext cx="245100" cy="190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4207DDF2-A353-6212-4CA8-7D3E3A9B173B}"/>
              </a:ext>
            </a:extLst>
          </p:cNvPr>
          <p:cNvPicPr>
            <a:picLocks noChangeAspect="1"/>
          </p:cNvPicPr>
          <p:nvPr/>
        </p:nvPicPr>
        <p:blipFill>
          <a:blip r:embed="rId3"/>
          <a:srcRect/>
          <a:stretch/>
        </p:blipFill>
        <p:spPr>
          <a:xfrm>
            <a:off x="300975" y="1431173"/>
            <a:ext cx="8700618" cy="2732177"/>
          </a:xfrm>
          <a:prstGeom prst="rect">
            <a:avLst/>
          </a:prstGeom>
        </p:spPr>
      </p:pic>
    </p:spTree>
    <p:extLst>
      <p:ext uri="{BB962C8B-B14F-4D97-AF65-F5344CB8AC3E}">
        <p14:creationId xmlns:p14="http://schemas.microsoft.com/office/powerpoint/2010/main" val="2665123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Agent?</a:t>
            </a:r>
            <a:endParaRPr sz="1200" b="1"/>
          </a:p>
          <a:p>
            <a:pPr marL="0" marR="0" lvl="0" indent="0" algn="l" rtl="0">
              <a:lnSpc>
                <a:spcPct val="100000"/>
              </a:lnSpc>
              <a:spcBef>
                <a:spcPts val="0"/>
              </a:spcBef>
              <a:spcAft>
                <a:spcPts val="0"/>
              </a:spcAft>
              <a:buClr>
                <a:srgbClr val="000000"/>
              </a:buClr>
              <a:buSzPts val="1200"/>
              <a:buFont typeface="Arial"/>
              <a:buNone/>
            </a:pPr>
            <a:r>
              <a:rPr lang="nl-BE" sz="1200"/>
              <a:t>Iemand die of iets dat kan handelen of een effect kan teweeg brengen.</a:t>
            </a:r>
          </a:p>
          <a:p>
            <a:pPr marL="0" marR="0" lvl="0" indent="0" algn="l" rtl="0">
              <a:lnSpc>
                <a:spcPct val="100000"/>
              </a:lnSpc>
              <a:spcBef>
                <a:spcPts val="0"/>
              </a:spcBef>
              <a:spcAft>
                <a:spcPts val="0"/>
              </a:spcAft>
              <a:buClr>
                <a:srgbClr val="000000"/>
              </a:buClr>
              <a:buSzPts val="1200"/>
              <a:buFont typeface="Arial"/>
              <a:buNone/>
            </a:pPr>
            <a:endParaRPr lang="nl-BE" sz="1200" i="1"/>
          </a:p>
          <a:p>
            <a:pPr>
              <a:buSzPts val="1200"/>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Notificatiebericht?</a:t>
            </a:r>
          </a:p>
          <a:p>
            <a:pPr marL="0" marR="0" lvl="0" indent="0" algn="l" rtl="0">
              <a:lnSpc>
                <a:spcPct val="100000"/>
              </a:lnSpc>
              <a:spcBef>
                <a:spcPts val="0"/>
              </a:spcBef>
              <a:spcAft>
                <a:spcPts val="0"/>
              </a:spcAft>
              <a:buClr>
                <a:srgbClr val="000000"/>
              </a:buClr>
              <a:buSzPts val="1200"/>
              <a:buFont typeface="Arial"/>
              <a:buNone/>
            </a:pPr>
            <a:r>
              <a:rPr lang="nl-NL" sz="1200"/>
              <a:t>Een bericht van een afzender naar een bestemmeling met als doel het informeren van de bestemmeling.</a:t>
            </a:r>
          </a:p>
          <a:p>
            <a:pPr marL="0" marR="0" lvl="0" indent="0" algn="l" rtl="0">
              <a:lnSpc>
                <a:spcPct val="100000"/>
              </a:lnSpc>
              <a:spcBef>
                <a:spcPts val="0"/>
              </a:spcBef>
              <a:spcAft>
                <a:spcPts val="0"/>
              </a:spcAft>
              <a:buClr>
                <a:srgbClr val="000000"/>
              </a:buClr>
              <a:buSzPts val="1200"/>
              <a:buFont typeface="Arial"/>
              <a:buNone/>
            </a:pPr>
            <a:endParaRPr lang="en-GB" sz="1000" i="1"/>
          </a:p>
          <a:p>
            <a:r>
              <a:rPr lang="nl-NL" sz="1200" b="1"/>
              <a:t>Wat is een Besluit?</a:t>
            </a:r>
            <a:endParaRPr lang="en-US" sz="1200"/>
          </a:p>
          <a:p>
            <a:r>
              <a:rPr lang="nl-NL" sz="1200">
                <a:solidFill>
                  <a:srgbClr val="333333"/>
                </a:solidFill>
              </a:rPr>
              <a:t>De authentieke schriftelijke neerslag van een beslissing van een bestuursorgaan. Deze beslissing houdt een rechtshandeling in waarbij sprake is van een beoogd rechtsgevolg.</a:t>
            </a:r>
            <a:endParaRPr lang="nl-NL" sz="1200"/>
          </a:p>
          <a:p>
            <a:br>
              <a:rPr lang="en-US"/>
            </a:br>
            <a:endParaRPr lang="en-US"/>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7" name="Google Shape;1017;g294029636b3_0_3"/>
          <p:cNvSpPr txBox="1"/>
          <p:nvPr/>
        </p:nvSpPr>
        <p:spPr>
          <a:xfrm>
            <a:off x="522325" y="864200"/>
            <a:ext cx="4760400" cy="1184909"/>
          </a:xfrm>
          <a:prstGeom prst="rect">
            <a:avLst/>
          </a:prstGeom>
          <a:noFill/>
          <a:ln>
            <a:noFill/>
          </a:ln>
        </p:spPr>
        <p:txBody>
          <a:bodyPr spcFirstLastPara="1" wrap="square" lIns="91425" tIns="91425" rIns="91425" bIns="91425" anchor="t" anchorCtr="0">
            <a:spAutoFit/>
          </a:bodyPr>
          <a:lstStyle/>
          <a:p>
            <a:pPr>
              <a:buSzPts val="1300"/>
            </a:pPr>
            <a:r>
              <a:rPr lang="nl-BE" sz="1300" b="1">
                <a:solidFill>
                  <a:srgbClr val="0B5394"/>
                </a:solidFill>
                <a:latin typeface="Calibri"/>
                <a:ea typeface="Calibri"/>
                <a:cs typeface="Calibri"/>
                <a:sym typeface="Calibri"/>
              </a:rPr>
              <a:t>Fien wil graag op de hoogte blijven van de verschillende beslissingen die in haar gemeente worden genomen. Ze is ook zaakvoerder van een kleine </a:t>
            </a:r>
            <a:r>
              <a:rPr lang="nl-BE" sz="1300" b="1" noProof="1">
                <a:solidFill>
                  <a:srgbClr val="0B5394"/>
                </a:solidFill>
                <a:latin typeface="Calibri"/>
                <a:ea typeface="Calibri"/>
                <a:cs typeface="Calibri"/>
                <a:sym typeface="Calibri"/>
              </a:rPr>
              <a:t>retailwinkel</a:t>
            </a:r>
            <a:r>
              <a:rPr lang="nl-BE" sz="1300" b="1">
                <a:solidFill>
                  <a:srgbClr val="0B5394"/>
                </a:solidFill>
                <a:latin typeface="Calibri"/>
                <a:ea typeface="Calibri"/>
                <a:cs typeface="Calibri"/>
                <a:sym typeface="Calibri"/>
              </a:rPr>
              <a:t> in de winkelstraat van haar lokaal bestuur. Hiervoor raadpleegt ze het raadplegingsportaal van haar gemeente. </a:t>
            </a:r>
            <a:endParaRPr sz="1300" b="1">
              <a:solidFill>
                <a:srgbClr val="1155CC"/>
              </a:solidFill>
              <a:latin typeface="Calibri"/>
              <a:ea typeface="Calibri"/>
              <a:cs typeface="Calibri"/>
              <a:sym typeface="Calibri"/>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356070" y="2896507"/>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Agent</a:t>
              </a:r>
              <a:endParaRPr sz="800" b="1" i="0" u="none" strike="noStrike" cap="none">
                <a:solidFill>
                  <a:srgbClr val="FFFFFF"/>
                </a:solidFill>
                <a:latin typeface="Arial"/>
                <a:ea typeface="Arial"/>
                <a:cs typeface="Arial"/>
                <a:sym typeface="Arial"/>
              </a:endParaRPr>
            </a:p>
          </p:txBody>
        </p:sp>
      </p:grpSp>
      <p:sp>
        <p:nvSpPr>
          <p:cNvPr id="11" name="Google Shape;1150;g294029636b3_0_3">
            <a:extLst>
              <a:ext uri="{FF2B5EF4-FFF2-40B4-BE49-F238E27FC236}">
                <a16:creationId xmlns:a16="http://schemas.microsoft.com/office/drawing/2014/main" id="{D97C52AB-6334-19C9-DF5A-A7A9CC8C265B}"/>
              </a:ext>
            </a:extLst>
          </p:cNvPr>
          <p:cNvSpPr/>
          <p:nvPr/>
        </p:nvSpPr>
        <p:spPr>
          <a:xfrm>
            <a:off x="2058913"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2058913"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Notificatiebericht</a:t>
            </a:r>
            <a:endParaRPr lang="en-GB" sz="800" b="1" i="0" u="none" strike="noStrike" cap="none" err="1">
              <a:solidFill>
                <a:srgbClr val="FFFFFF"/>
              </a:solidFill>
              <a:latin typeface="Arial"/>
              <a:ea typeface="Arial"/>
              <a:cs typeface="Arial"/>
            </a:endParaRPr>
          </a:p>
        </p:txBody>
      </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oogle Shape;1651;g2906a1306da_0_23">
            <a:extLst>
              <a:ext uri="{FF2B5EF4-FFF2-40B4-BE49-F238E27FC236}">
                <a16:creationId xmlns:a16="http://schemas.microsoft.com/office/drawing/2014/main" id="{33AEE37F-57C7-5956-9B30-ABE8197F80D7}"/>
              </a:ext>
            </a:extLst>
          </p:cNvPr>
          <p:cNvCxnSpPr>
            <a:cxnSpLocks/>
            <a:endCxn id="11" idx="1"/>
          </p:cNvCxnSpPr>
          <p:nvPr/>
        </p:nvCxnSpPr>
        <p:spPr>
          <a:xfrm>
            <a:off x="1752894" y="3261856"/>
            <a:ext cx="306019" cy="0"/>
          </a:xfrm>
          <a:prstGeom prst="straightConnector1">
            <a:avLst/>
          </a:prstGeom>
          <a:noFill/>
          <a:ln w="9525" cap="flat" cmpd="sng">
            <a:solidFill>
              <a:schemeClr val="dk2"/>
            </a:solidFill>
            <a:prstDash val="solid"/>
            <a:round/>
            <a:headEnd type="none" w="med" len="med"/>
            <a:tailEnd type="none" w="med" len="med"/>
          </a:ln>
        </p:spPr>
      </p:cxnSp>
      <p:grpSp>
        <p:nvGrpSpPr>
          <p:cNvPr id="974" name="Google Shape;940;g290225379b6_0_0">
            <a:extLst>
              <a:ext uri="{FF2B5EF4-FFF2-40B4-BE49-F238E27FC236}">
                <a16:creationId xmlns:a16="http://schemas.microsoft.com/office/drawing/2014/main" id="{13F5BD5E-FE1D-0422-25A7-8B339515B1AF}"/>
              </a:ext>
            </a:extLst>
          </p:cNvPr>
          <p:cNvGrpSpPr/>
          <p:nvPr/>
        </p:nvGrpSpPr>
        <p:grpSpPr>
          <a:xfrm>
            <a:off x="6364775" y="1588132"/>
            <a:ext cx="189815" cy="173189"/>
            <a:chOff x="6943296" y="513283"/>
            <a:chExt cx="213000" cy="173798"/>
          </a:xfrm>
        </p:grpSpPr>
        <p:sp>
          <p:nvSpPr>
            <p:cNvPr id="975" name="Google Shape;941;g290225379b6_0_0">
              <a:extLst>
                <a:ext uri="{FF2B5EF4-FFF2-40B4-BE49-F238E27FC236}">
                  <a16:creationId xmlns:a16="http://schemas.microsoft.com/office/drawing/2014/main" id="{ABDB4464-2797-B41F-326E-CEB01ED7B46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42;g290225379b6_0_0">
              <a:extLst>
                <a:ext uri="{FF2B5EF4-FFF2-40B4-BE49-F238E27FC236}">
                  <a16:creationId xmlns:a16="http://schemas.microsoft.com/office/drawing/2014/main" id="{CFB7E9AF-1893-95F9-3BB6-99FC13B9ECB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7" name="Google Shape;940;g290225379b6_0_0">
            <a:extLst>
              <a:ext uri="{FF2B5EF4-FFF2-40B4-BE49-F238E27FC236}">
                <a16:creationId xmlns:a16="http://schemas.microsoft.com/office/drawing/2014/main" id="{613BB3DA-972E-3F5A-0AEF-1ED9EC639F2A}"/>
              </a:ext>
            </a:extLst>
          </p:cNvPr>
          <p:cNvGrpSpPr/>
          <p:nvPr/>
        </p:nvGrpSpPr>
        <p:grpSpPr>
          <a:xfrm>
            <a:off x="6911659" y="378071"/>
            <a:ext cx="189815" cy="173189"/>
            <a:chOff x="6943296" y="513283"/>
            <a:chExt cx="213000" cy="173798"/>
          </a:xfrm>
        </p:grpSpPr>
        <p:sp>
          <p:nvSpPr>
            <p:cNvPr id="978" name="Google Shape;941;g290225379b6_0_0">
              <a:extLst>
                <a:ext uri="{FF2B5EF4-FFF2-40B4-BE49-F238E27FC236}">
                  <a16:creationId xmlns:a16="http://schemas.microsoft.com/office/drawing/2014/main" id="{A7FB8DF4-095D-D457-ABD3-0485FD3E1EC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42;g290225379b6_0_0">
              <a:extLst>
                <a:ext uri="{FF2B5EF4-FFF2-40B4-BE49-F238E27FC236}">
                  <a16:creationId xmlns:a16="http://schemas.microsoft.com/office/drawing/2014/main" id="{95883713-2829-B6F1-CF2A-8C100FE1A36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0" name="Google Shape;940;g290225379b6_0_0">
            <a:extLst>
              <a:ext uri="{FF2B5EF4-FFF2-40B4-BE49-F238E27FC236}">
                <a16:creationId xmlns:a16="http://schemas.microsoft.com/office/drawing/2014/main" id="{2CC43574-4904-C906-7F9F-5435A1376FA0}"/>
              </a:ext>
            </a:extLst>
          </p:cNvPr>
          <p:cNvGrpSpPr/>
          <p:nvPr/>
        </p:nvGrpSpPr>
        <p:grpSpPr>
          <a:xfrm>
            <a:off x="6759836" y="596089"/>
            <a:ext cx="189815" cy="173189"/>
            <a:chOff x="6943296" y="513283"/>
            <a:chExt cx="213000" cy="173798"/>
          </a:xfrm>
        </p:grpSpPr>
        <p:sp>
          <p:nvSpPr>
            <p:cNvPr id="981" name="Google Shape;941;g290225379b6_0_0">
              <a:extLst>
                <a:ext uri="{FF2B5EF4-FFF2-40B4-BE49-F238E27FC236}">
                  <a16:creationId xmlns:a16="http://schemas.microsoft.com/office/drawing/2014/main" id="{056CDF02-D0A7-95A0-1F94-A266346D9D0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C3AF1009-4278-A777-4463-832674E3E0E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3" name="Google Shape;940;g290225379b6_0_0">
            <a:extLst>
              <a:ext uri="{FF2B5EF4-FFF2-40B4-BE49-F238E27FC236}">
                <a16:creationId xmlns:a16="http://schemas.microsoft.com/office/drawing/2014/main" id="{1A139660-DCD2-E85B-6766-6C47A79C0D5F}"/>
              </a:ext>
            </a:extLst>
          </p:cNvPr>
          <p:cNvGrpSpPr/>
          <p:nvPr/>
        </p:nvGrpSpPr>
        <p:grpSpPr>
          <a:xfrm>
            <a:off x="6668420" y="1588132"/>
            <a:ext cx="189815" cy="173189"/>
            <a:chOff x="6943296" y="513283"/>
            <a:chExt cx="213000" cy="173798"/>
          </a:xfrm>
        </p:grpSpPr>
        <p:sp>
          <p:nvSpPr>
            <p:cNvPr id="984" name="Google Shape;941;g290225379b6_0_0">
              <a:extLst>
                <a:ext uri="{FF2B5EF4-FFF2-40B4-BE49-F238E27FC236}">
                  <a16:creationId xmlns:a16="http://schemas.microsoft.com/office/drawing/2014/main" id="{97F5182A-E572-D7B4-0A19-A220EBAD37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42;g290225379b6_0_0">
              <a:extLst>
                <a:ext uri="{FF2B5EF4-FFF2-40B4-BE49-F238E27FC236}">
                  <a16:creationId xmlns:a16="http://schemas.microsoft.com/office/drawing/2014/main" id="{ED52F81F-DDD0-1FCC-EE90-D6A7E0BF4C5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6" name="Google Shape;940;g290225379b6_0_0">
            <a:extLst>
              <a:ext uri="{FF2B5EF4-FFF2-40B4-BE49-F238E27FC236}">
                <a16:creationId xmlns:a16="http://schemas.microsoft.com/office/drawing/2014/main" id="{BD4119D5-9201-A9D8-28F7-C6FEF6985DC1}"/>
              </a:ext>
            </a:extLst>
          </p:cNvPr>
          <p:cNvGrpSpPr/>
          <p:nvPr/>
        </p:nvGrpSpPr>
        <p:grpSpPr>
          <a:xfrm>
            <a:off x="6968883" y="1588132"/>
            <a:ext cx="189815" cy="173189"/>
            <a:chOff x="6943296" y="513283"/>
            <a:chExt cx="213000" cy="173798"/>
          </a:xfrm>
        </p:grpSpPr>
        <p:sp>
          <p:nvSpPr>
            <p:cNvPr id="987" name="Google Shape;941;g290225379b6_0_0">
              <a:extLst>
                <a:ext uri="{FF2B5EF4-FFF2-40B4-BE49-F238E27FC236}">
                  <a16:creationId xmlns:a16="http://schemas.microsoft.com/office/drawing/2014/main" id="{1D968F65-206F-72DA-0C77-69FEE8F1C77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42;g290225379b6_0_0">
              <a:extLst>
                <a:ext uri="{FF2B5EF4-FFF2-40B4-BE49-F238E27FC236}">
                  <a16:creationId xmlns:a16="http://schemas.microsoft.com/office/drawing/2014/main" id="{4ADD7862-71EF-7E58-A073-E6FDE9465A9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9" name="Google Shape;940;g290225379b6_0_0">
            <a:extLst>
              <a:ext uri="{FF2B5EF4-FFF2-40B4-BE49-F238E27FC236}">
                <a16:creationId xmlns:a16="http://schemas.microsoft.com/office/drawing/2014/main" id="{0CD60DFB-F9C6-69B6-F362-D12931DFAD74}"/>
              </a:ext>
            </a:extLst>
          </p:cNvPr>
          <p:cNvGrpSpPr/>
          <p:nvPr/>
        </p:nvGrpSpPr>
        <p:grpSpPr>
          <a:xfrm>
            <a:off x="6668419" y="1825360"/>
            <a:ext cx="189815" cy="173189"/>
            <a:chOff x="6943296" y="513283"/>
            <a:chExt cx="213000" cy="173798"/>
          </a:xfrm>
        </p:grpSpPr>
        <p:sp>
          <p:nvSpPr>
            <p:cNvPr id="990" name="Google Shape;941;g290225379b6_0_0">
              <a:extLst>
                <a:ext uri="{FF2B5EF4-FFF2-40B4-BE49-F238E27FC236}">
                  <a16:creationId xmlns:a16="http://schemas.microsoft.com/office/drawing/2014/main" id="{14AFC4CD-F56B-C065-89CF-FE439B9C287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42;g290225379b6_0_0">
              <a:extLst>
                <a:ext uri="{FF2B5EF4-FFF2-40B4-BE49-F238E27FC236}">
                  <a16:creationId xmlns:a16="http://schemas.microsoft.com/office/drawing/2014/main" id="{64B5F502-B24A-248F-BFA0-CD3F1741B14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2" name="Google Shape;940;g290225379b6_0_0">
            <a:extLst>
              <a:ext uri="{FF2B5EF4-FFF2-40B4-BE49-F238E27FC236}">
                <a16:creationId xmlns:a16="http://schemas.microsoft.com/office/drawing/2014/main" id="{A1A877C8-79F5-3F12-050B-5C0292F120CB}"/>
              </a:ext>
            </a:extLst>
          </p:cNvPr>
          <p:cNvGrpSpPr/>
          <p:nvPr/>
        </p:nvGrpSpPr>
        <p:grpSpPr>
          <a:xfrm>
            <a:off x="6968883" y="1822405"/>
            <a:ext cx="189815" cy="173189"/>
            <a:chOff x="6943296" y="513283"/>
            <a:chExt cx="213000" cy="173798"/>
          </a:xfrm>
        </p:grpSpPr>
        <p:sp>
          <p:nvSpPr>
            <p:cNvPr id="993" name="Google Shape;941;g290225379b6_0_0">
              <a:extLst>
                <a:ext uri="{FF2B5EF4-FFF2-40B4-BE49-F238E27FC236}">
                  <a16:creationId xmlns:a16="http://schemas.microsoft.com/office/drawing/2014/main" id="{49685059-19FC-29A7-7603-607095CB8F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42;g290225379b6_0_0">
              <a:extLst>
                <a:ext uri="{FF2B5EF4-FFF2-40B4-BE49-F238E27FC236}">
                  <a16:creationId xmlns:a16="http://schemas.microsoft.com/office/drawing/2014/main" id="{AE5FAC19-992F-5B58-6F9E-D22061DA31B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5" name="Google Shape;940;g290225379b6_0_0">
            <a:extLst>
              <a:ext uri="{FF2B5EF4-FFF2-40B4-BE49-F238E27FC236}">
                <a16:creationId xmlns:a16="http://schemas.microsoft.com/office/drawing/2014/main" id="{0ACC3BE7-3845-FA50-A3B0-8A78E5E15C9B}"/>
              </a:ext>
            </a:extLst>
          </p:cNvPr>
          <p:cNvGrpSpPr/>
          <p:nvPr/>
        </p:nvGrpSpPr>
        <p:grpSpPr>
          <a:xfrm>
            <a:off x="7253606" y="1822405"/>
            <a:ext cx="189815" cy="173189"/>
            <a:chOff x="6943296" y="513283"/>
            <a:chExt cx="213000" cy="173798"/>
          </a:xfrm>
        </p:grpSpPr>
        <p:sp>
          <p:nvSpPr>
            <p:cNvPr id="996" name="Google Shape;941;g290225379b6_0_0">
              <a:extLst>
                <a:ext uri="{FF2B5EF4-FFF2-40B4-BE49-F238E27FC236}">
                  <a16:creationId xmlns:a16="http://schemas.microsoft.com/office/drawing/2014/main" id="{D530730A-5625-3EA7-A3CA-6EB3BB5EC28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42;g290225379b6_0_0">
              <a:extLst>
                <a:ext uri="{FF2B5EF4-FFF2-40B4-BE49-F238E27FC236}">
                  <a16:creationId xmlns:a16="http://schemas.microsoft.com/office/drawing/2014/main" id="{8FB7D012-40FA-2915-D965-A5B11AFA1ED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98" name="Google Shape;956;g290225379b6_0_0">
            <a:extLst>
              <a:ext uri="{FF2B5EF4-FFF2-40B4-BE49-F238E27FC236}">
                <a16:creationId xmlns:a16="http://schemas.microsoft.com/office/drawing/2014/main" id="{57D069E0-46CC-94FA-A3FC-7F2BDD8671DF}"/>
              </a:ext>
            </a:extLst>
          </p:cNvPr>
          <p:cNvCxnSpPr>
            <a:cxnSpLocks/>
            <a:stCxn id="984" idx="1"/>
            <a:endCxn id="975"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56;g290225379b6_0_0">
            <a:extLst>
              <a:ext uri="{FF2B5EF4-FFF2-40B4-BE49-F238E27FC236}">
                <a16:creationId xmlns:a16="http://schemas.microsoft.com/office/drawing/2014/main" id="{2688F4DD-1EA6-2EF0-7F74-FFC043313D0F}"/>
              </a:ext>
            </a:extLst>
          </p:cNvPr>
          <p:cNvCxnSpPr>
            <a:cxnSpLocks/>
            <a:stCxn id="987" idx="1"/>
            <a:endCxn id="984"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956;g290225379b6_0_0">
            <a:extLst>
              <a:ext uri="{FF2B5EF4-FFF2-40B4-BE49-F238E27FC236}">
                <a16:creationId xmlns:a16="http://schemas.microsoft.com/office/drawing/2014/main" id="{972E8064-421D-C987-1933-B96CAFCD46B5}"/>
              </a:ext>
            </a:extLst>
          </p:cNvPr>
          <p:cNvCxnSpPr>
            <a:cxnSpLocks/>
            <a:stCxn id="987" idx="2"/>
            <a:endCxn id="991"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956;g290225379b6_0_0">
            <a:extLst>
              <a:ext uri="{FF2B5EF4-FFF2-40B4-BE49-F238E27FC236}">
                <a16:creationId xmlns:a16="http://schemas.microsoft.com/office/drawing/2014/main" id="{1E1286EF-2C29-D5F6-C316-CEE1E07D25FD}"/>
              </a:ext>
            </a:extLst>
          </p:cNvPr>
          <p:cNvCxnSpPr>
            <a:cxnSpLocks/>
            <a:stCxn id="987" idx="2"/>
            <a:endCxn id="994"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327DE09E-B861-B6B3-8DFD-CBB72B0A5516}"/>
              </a:ext>
            </a:extLst>
          </p:cNvPr>
          <p:cNvCxnSpPr>
            <a:cxnSpLocks/>
            <a:stCxn id="987" idx="2"/>
            <a:endCxn id="997"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1003" name="Google Shape;940;g290225379b6_0_0">
            <a:extLst>
              <a:ext uri="{FF2B5EF4-FFF2-40B4-BE49-F238E27FC236}">
                <a16:creationId xmlns:a16="http://schemas.microsoft.com/office/drawing/2014/main" id="{1891D665-D93A-2F67-9243-7884E0733AFF}"/>
              </a:ext>
            </a:extLst>
          </p:cNvPr>
          <p:cNvGrpSpPr/>
          <p:nvPr/>
        </p:nvGrpSpPr>
        <p:grpSpPr>
          <a:xfrm>
            <a:off x="7067812" y="596089"/>
            <a:ext cx="189815" cy="173189"/>
            <a:chOff x="6943296" y="513283"/>
            <a:chExt cx="213000" cy="173798"/>
          </a:xfrm>
        </p:grpSpPr>
        <p:sp>
          <p:nvSpPr>
            <p:cNvPr id="1004" name="Google Shape;941;g290225379b6_0_0">
              <a:extLst>
                <a:ext uri="{FF2B5EF4-FFF2-40B4-BE49-F238E27FC236}">
                  <a16:creationId xmlns:a16="http://schemas.microsoft.com/office/drawing/2014/main" id="{13F15D75-ABD4-4DF1-3A23-52386D5BFCE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942;g290225379b6_0_0">
              <a:extLst>
                <a:ext uri="{FF2B5EF4-FFF2-40B4-BE49-F238E27FC236}">
                  <a16:creationId xmlns:a16="http://schemas.microsoft.com/office/drawing/2014/main" id="{4115F80C-4820-A8E3-17BC-BE2C073A83F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6" name="Google Shape;940;g290225379b6_0_0">
            <a:extLst>
              <a:ext uri="{FF2B5EF4-FFF2-40B4-BE49-F238E27FC236}">
                <a16:creationId xmlns:a16="http://schemas.microsoft.com/office/drawing/2014/main" id="{2937E278-643B-DFF0-B62A-567720BD977E}"/>
              </a:ext>
            </a:extLst>
          </p:cNvPr>
          <p:cNvGrpSpPr/>
          <p:nvPr/>
        </p:nvGrpSpPr>
        <p:grpSpPr>
          <a:xfrm>
            <a:off x="7063481" y="914862"/>
            <a:ext cx="189815" cy="173189"/>
            <a:chOff x="6943296" y="513283"/>
            <a:chExt cx="213000" cy="173798"/>
          </a:xfrm>
        </p:grpSpPr>
        <p:sp>
          <p:nvSpPr>
            <p:cNvPr id="1007" name="Google Shape;941;g290225379b6_0_0">
              <a:extLst>
                <a:ext uri="{FF2B5EF4-FFF2-40B4-BE49-F238E27FC236}">
                  <a16:creationId xmlns:a16="http://schemas.microsoft.com/office/drawing/2014/main" id="{97A9DA04-E3E9-F724-7BEC-C8F8D65EF63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942;g290225379b6_0_0">
              <a:extLst>
                <a:ext uri="{FF2B5EF4-FFF2-40B4-BE49-F238E27FC236}">
                  <a16:creationId xmlns:a16="http://schemas.microsoft.com/office/drawing/2014/main" id="{12E1A657-CF40-B495-C288-E87C47B4824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9" name="Google Shape;940;g290225379b6_0_0">
            <a:extLst>
              <a:ext uri="{FF2B5EF4-FFF2-40B4-BE49-F238E27FC236}">
                <a16:creationId xmlns:a16="http://schemas.microsoft.com/office/drawing/2014/main" id="{5F4BD50B-7CE4-A57A-C8F6-107AD48606B2}"/>
              </a:ext>
            </a:extLst>
          </p:cNvPr>
          <p:cNvGrpSpPr/>
          <p:nvPr/>
        </p:nvGrpSpPr>
        <p:grpSpPr>
          <a:xfrm>
            <a:off x="6778759" y="914862"/>
            <a:ext cx="189815" cy="173189"/>
            <a:chOff x="6943296" y="513283"/>
            <a:chExt cx="213000" cy="173798"/>
          </a:xfrm>
        </p:grpSpPr>
        <p:sp>
          <p:nvSpPr>
            <p:cNvPr id="1010" name="Google Shape;941;g290225379b6_0_0">
              <a:extLst>
                <a:ext uri="{FF2B5EF4-FFF2-40B4-BE49-F238E27FC236}">
                  <a16:creationId xmlns:a16="http://schemas.microsoft.com/office/drawing/2014/main" id="{0F79973C-9EC9-FF56-A2C0-BAE4F208E9F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942;g290225379b6_0_0">
              <a:extLst>
                <a:ext uri="{FF2B5EF4-FFF2-40B4-BE49-F238E27FC236}">
                  <a16:creationId xmlns:a16="http://schemas.microsoft.com/office/drawing/2014/main" id="{06A5CC83-A0BF-96D4-F1EF-A38AFE022EC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2" name="Google Shape;940;g290225379b6_0_0">
            <a:extLst>
              <a:ext uri="{FF2B5EF4-FFF2-40B4-BE49-F238E27FC236}">
                <a16:creationId xmlns:a16="http://schemas.microsoft.com/office/drawing/2014/main" id="{31EC47D7-6F2D-5BAF-A67D-53BED53A7B59}"/>
              </a:ext>
            </a:extLst>
          </p:cNvPr>
          <p:cNvGrpSpPr/>
          <p:nvPr/>
        </p:nvGrpSpPr>
        <p:grpSpPr>
          <a:xfrm>
            <a:off x="7371458" y="914862"/>
            <a:ext cx="189815" cy="173189"/>
            <a:chOff x="6943296" y="513283"/>
            <a:chExt cx="213000" cy="173798"/>
          </a:xfrm>
        </p:grpSpPr>
        <p:sp>
          <p:nvSpPr>
            <p:cNvPr id="1013" name="Google Shape;941;g290225379b6_0_0">
              <a:extLst>
                <a:ext uri="{FF2B5EF4-FFF2-40B4-BE49-F238E27FC236}">
                  <a16:creationId xmlns:a16="http://schemas.microsoft.com/office/drawing/2014/main" id="{31C835DE-7222-4F30-51B2-250F7BBE683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942;g290225379b6_0_0">
              <a:extLst>
                <a:ext uri="{FF2B5EF4-FFF2-40B4-BE49-F238E27FC236}">
                  <a16:creationId xmlns:a16="http://schemas.microsoft.com/office/drawing/2014/main" id="{7A66897E-5954-78B0-37E4-FEC2DE4B5BD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5" name="Google Shape;940;g290225379b6_0_0">
            <a:extLst>
              <a:ext uri="{FF2B5EF4-FFF2-40B4-BE49-F238E27FC236}">
                <a16:creationId xmlns:a16="http://schemas.microsoft.com/office/drawing/2014/main" id="{427061C7-5111-3E7D-0170-AC2949A722EF}"/>
              </a:ext>
            </a:extLst>
          </p:cNvPr>
          <p:cNvGrpSpPr/>
          <p:nvPr/>
        </p:nvGrpSpPr>
        <p:grpSpPr>
          <a:xfrm>
            <a:off x="7363086" y="1223172"/>
            <a:ext cx="189815" cy="173189"/>
            <a:chOff x="6943296" y="513283"/>
            <a:chExt cx="213000" cy="173798"/>
          </a:xfrm>
        </p:grpSpPr>
        <p:sp>
          <p:nvSpPr>
            <p:cNvPr id="1018" name="Google Shape;941;g290225379b6_0_0">
              <a:extLst>
                <a:ext uri="{FF2B5EF4-FFF2-40B4-BE49-F238E27FC236}">
                  <a16:creationId xmlns:a16="http://schemas.microsoft.com/office/drawing/2014/main" id="{821465A0-1925-CBD3-2D11-598A3734BE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942;g290225379b6_0_0">
              <a:extLst>
                <a:ext uri="{FF2B5EF4-FFF2-40B4-BE49-F238E27FC236}">
                  <a16:creationId xmlns:a16="http://schemas.microsoft.com/office/drawing/2014/main" id="{EBB8B030-A7CF-895C-E1F1-0A7958C4BAD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21" name="Google Shape;940;g290225379b6_0_0">
            <a:extLst>
              <a:ext uri="{FF2B5EF4-FFF2-40B4-BE49-F238E27FC236}">
                <a16:creationId xmlns:a16="http://schemas.microsoft.com/office/drawing/2014/main" id="{92953735-9469-246C-E0E6-169CE10336EB}"/>
              </a:ext>
            </a:extLst>
          </p:cNvPr>
          <p:cNvGrpSpPr/>
          <p:nvPr/>
        </p:nvGrpSpPr>
        <p:grpSpPr>
          <a:xfrm>
            <a:off x="7639437" y="1223172"/>
            <a:ext cx="189815" cy="173189"/>
            <a:chOff x="6943296" y="513283"/>
            <a:chExt cx="213000" cy="173798"/>
          </a:xfrm>
        </p:grpSpPr>
        <p:sp>
          <p:nvSpPr>
            <p:cNvPr id="1022" name="Google Shape;941;g290225379b6_0_0">
              <a:extLst>
                <a:ext uri="{FF2B5EF4-FFF2-40B4-BE49-F238E27FC236}">
                  <a16:creationId xmlns:a16="http://schemas.microsoft.com/office/drawing/2014/main" id="{69A9F614-3D87-CC25-CD85-730B2B6840F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942;g290225379b6_0_0">
              <a:extLst>
                <a:ext uri="{FF2B5EF4-FFF2-40B4-BE49-F238E27FC236}">
                  <a16:creationId xmlns:a16="http://schemas.microsoft.com/office/drawing/2014/main" id="{D8F084E6-A8D5-5FD7-2ADF-D35C702C944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88" name="Google Shape;940;g290225379b6_0_0">
            <a:extLst>
              <a:ext uri="{FF2B5EF4-FFF2-40B4-BE49-F238E27FC236}">
                <a16:creationId xmlns:a16="http://schemas.microsoft.com/office/drawing/2014/main" id="{C8CE0D0C-8EE3-098B-8692-E54E85F05553}"/>
              </a:ext>
            </a:extLst>
          </p:cNvPr>
          <p:cNvGrpSpPr/>
          <p:nvPr/>
        </p:nvGrpSpPr>
        <p:grpSpPr>
          <a:xfrm>
            <a:off x="7637589" y="1481635"/>
            <a:ext cx="189815" cy="173189"/>
            <a:chOff x="6943296" y="513283"/>
            <a:chExt cx="213000" cy="173798"/>
          </a:xfrm>
        </p:grpSpPr>
        <p:sp>
          <p:nvSpPr>
            <p:cNvPr id="1089" name="Google Shape;941;g290225379b6_0_0">
              <a:extLst>
                <a:ext uri="{FF2B5EF4-FFF2-40B4-BE49-F238E27FC236}">
                  <a16:creationId xmlns:a16="http://schemas.microsoft.com/office/drawing/2014/main" id="{117A6C0D-E8B8-6ACB-131D-116A28E6351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942;g290225379b6_0_0">
              <a:extLst>
                <a:ext uri="{FF2B5EF4-FFF2-40B4-BE49-F238E27FC236}">
                  <a16:creationId xmlns:a16="http://schemas.microsoft.com/office/drawing/2014/main" id="{19579DD6-EC28-F676-1FC8-C06BF4A9F9B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1" name="Google Shape;940;g290225379b6_0_0">
            <a:extLst>
              <a:ext uri="{FF2B5EF4-FFF2-40B4-BE49-F238E27FC236}">
                <a16:creationId xmlns:a16="http://schemas.microsoft.com/office/drawing/2014/main" id="{34FD6A2A-787E-ADE3-996D-224110D95E17}"/>
              </a:ext>
            </a:extLst>
          </p:cNvPr>
          <p:cNvGrpSpPr/>
          <p:nvPr/>
        </p:nvGrpSpPr>
        <p:grpSpPr>
          <a:xfrm>
            <a:off x="7637589" y="1704737"/>
            <a:ext cx="189815" cy="173189"/>
            <a:chOff x="6943296" y="513283"/>
            <a:chExt cx="213000" cy="173798"/>
          </a:xfrm>
        </p:grpSpPr>
        <p:sp>
          <p:nvSpPr>
            <p:cNvPr id="1092" name="Google Shape;941;g290225379b6_0_0">
              <a:extLst>
                <a:ext uri="{FF2B5EF4-FFF2-40B4-BE49-F238E27FC236}">
                  <a16:creationId xmlns:a16="http://schemas.microsoft.com/office/drawing/2014/main" id="{6D61AB12-09F4-E8E1-2A25-59CF1738E7A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942;g290225379b6_0_0">
              <a:extLst>
                <a:ext uri="{FF2B5EF4-FFF2-40B4-BE49-F238E27FC236}">
                  <a16:creationId xmlns:a16="http://schemas.microsoft.com/office/drawing/2014/main" id="{7BE1B6B4-5B38-F2FB-410E-06281BAAED8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4" name="Google Shape;940;g290225379b6_0_0">
            <a:extLst>
              <a:ext uri="{FF2B5EF4-FFF2-40B4-BE49-F238E27FC236}">
                <a16:creationId xmlns:a16="http://schemas.microsoft.com/office/drawing/2014/main" id="{642443BE-367F-D9B0-6287-9A59EE3764F4}"/>
              </a:ext>
            </a:extLst>
          </p:cNvPr>
          <p:cNvGrpSpPr/>
          <p:nvPr/>
        </p:nvGrpSpPr>
        <p:grpSpPr>
          <a:xfrm>
            <a:off x="7363086" y="1481847"/>
            <a:ext cx="189815" cy="173189"/>
            <a:chOff x="6943296" y="513283"/>
            <a:chExt cx="213000" cy="173798"/>
          </a:xfrm>
        </p:grpSpPr>
        <p:sp>
          <p:nvSpPr>
            <p:cNvPr id="1095" name="Google Shape;941;g290225379b6_0_0">
              <a:extLst>
                <a:ext uri="{FF2B5EF4-FFF2-40B4-BE49-F238E27FC236}">
                  <a16:creationId xmlns:a16="http://schemas.microsoft.com/office/drawing/2014/main" id="{30FA2BC5-2B0F-DDB5-D344-0E1B61D4C38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942;g290225379b6_0_0">
              <a:extLst>
                <a:ext uri="{FF2B5EF4-FFF2-40B4-BE49-F238E27FC236}">
                  <a16:creationId xmlns:a16="http://schemas.microsoft.com/office/drawing/2014/main" id="{10B5D74E-8D6A-766C-E7A2-204D7A5C6F6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7" name="Google Shape;940;g290225379b6_0_0">
            <a:extLst>
              <a:ext uri="{FF2B5EF4-FFF2-40B4-BE49-F238E27FC236}">
                <a16:creationId xmlns:a16="http://schemas.microsoft.com/office/drawing/2014/main" id="{0F7D0783-1100-2B2C-F400-4AD40066365A}"/>
              </a:ext>
            </a:extLst>
          </p:cNvPr>
          <p:cNvGrpSpPr/>
          <p:nvPr/>
        </p:nvGrpSpPr>
        <p:grpSpPr>
          <a:xfrm>
            <a:off x="7063481" y="1223172"/>
            <a:ext cx="189815" cy="173189"/>
            <a:chOff x="6943296" y="513283"/>
            <a:chExt cx="213000" cy="173798"/>
          </a:xfrm>
        </p:grpSpPr>
        <p:sp>
          <p:nvSpPr>
            <p:cNvPr id="1098" name="Google Shape;941;g290225379b6_0_0">
              <a:extLst>
                <a:ext uri="{FF2B5EF4-FFF2-40B4-BE49-F238E27FC236}">
                  <a16:creationId xmlns:a16="http://schemas.microsoft.com/office/drawing/2014/main" id="{831A6A6C-AF4E-78B2-FE4B-C2556005F00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942;g290225379b6_0_0">
              <a:extLst>
                <a:ext uri="{FF2B5EF4-FFF2-40B4-BE49-F238E27FC236}">
                  <a16:creationId xmlns:a16="http://schemas.microsoft.com/office/drawing/2014/main" id="{97AB7AE4-7089-8547-F79E-6B804681E3F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0" name="Google Shape;940;g290225379b6_0_0">
            <a:extLst>
              <a:ext uri="{FF2B5EF4-FFF2-40B4-BE49-F238E27FC236}">
                <a16:creationId xmlns:a16="http://schemas.microsoft.com/office/drawing/2014/main" id="{D70AEEE7-2170-B008-DF91-D8A16DA14F84}"/>
              </a:ext>
            </a:extLst>
          </p:cNvPr>
          <p:cNvGrpSpPr/>
          <p:nvPr/>
        </p:nvGrpSpPr>
        <p:grpSpPr>
          <a:xfrm>
            <a:off x="7897760" y="906563"/>
            <a:ext cx="189815" cy="173189"/>
            <a:chOff x="6943296" y="513283"/>
            <a:chExt cx="213000" cy="173798"/>
          </a:xfrm>
        </p:grpSpPr>
        <p:sp>
          <p:nvSpPr>
            <p:cNvPr id="1101" name="Google Shape;941;g290225379b6_0_0">
              <a:extLst>
                <a:ext uri="{FF2B5EF4-FFF2-40B4-BE49-F238E27FC236}">
                  <a16:creationId xmlns:a16="http://schemas.microsoft.com/office/drawing/2014/main" id="{A298A4F6-F3BB-E583-1566-9A8B2CFE51C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942;g290225379b6_0_0">
              <a:extLst>
                <a:ext uri="{FF2B5EF4-FFF2-40B4-BE49-F238E27FC236}">
                  <a16:creationId xmlns:a16="http://schemas.microsoft.com/office/drawing/2014/main" id="{E0420E7C-3ACF-4202-3570-596A7A15876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3" name="Google Shape;940;g290225379b6_0_0">
            <a:extLst>
              <a:ext uri="{FF2B5EF4-FFF2-40B4-BE49-F238E27FC236}">
                <a16:creationId xmlns:a16="http://schemas.microsoft.com/office/drawing/2014/main" id="{0E71471B-ADA1-FC9F-C95A-3D0304B385C1}"/>
              </a:ext>
            </a:extLst>
          </p:cNvPr>
          <p:cNvGrpSpPr/>
          <p:nvPr/>
        </p:nvGrpSpPr>
        <p:grpSpPr>
          <a:xfrm>
            <a:off x="7897760" y="1223172"/>
            <a:ext cx="189815" cy="173189"/>
            <a:chOff x="6943296" y="513283"/>
            <a:chExt cx="213000" cy="173798"/>
          </a:xfrm>
        </p:grpSpPr>
        <p:sp>
          <p:nvSpPr>
            <p:cNvPr id="1104" name="Google Shape;941;g290225379b6_0_0">
              <a:extLst>
                <a:ext uri="{FF2B5EF4-FFF2-40B4-BE49-F238E27FC236}">
                  <a16:creationId xmlns:a16="http://schemas.microsoft.com/office/drawing/2014/main" id="{35E860FB-C81B-D8A8-8345-B6CB5DCB798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942;g290225379b6_0_0">
              <a:extLst>
                <a:ext uri="{FF2B5EF4-FFF2-40B4-BE49-F238E27FC236}">
                  <a16:creationId xmlns:a16="http://schemas.microsoft.com/office/drawing/2014/main" id="{25C7101D-F3FA-2C7C-AB69-8DC604CE997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6" name="Google Shape;940;g290225379b6_0_0">
            <a:extLst>
              <a:ext uri="{FF2B5EF4-FFF2-40B4-BE49-F238E27FC236}">
                <a16:creationId xmlns:a16="http://schemas.microsoft.com/office/drawing/2014/main" id="{A9333347-B013-C7B1-220F-0743E8256255}"/>
              </a:ext>
            </a:extLst>
          </p:cNvPr>
          <p:cNvGrpSpPr/>
          <p:nvPr/>
        </p:nvGrpSpPr>
        <p:grpSpPr>
          <a:xfrm>
            <a:off x="7897759" y="1481635"/>
            <a:ext cx="189815" cy="173189"/>
            <a:chOff x="6943296" y="513283"/>
            <a:chExt cx="213000" cy="173798"/>
          </a:xfrm>
        </p:grpSpPr>
        <p:sp>
          <p:nvSpPr>
            <p:cNvPr id="1107" name="Google Shape;941;g290225379b6_0_0">
              <a:extLst>
                <a:ext uri="{FF2B5EF4-FFF2-40B4-BE49-F238E27FC236}">
                  <a16:creationId xmlns:a16="http://schemas.microsoft.com/office/drawing/2014/main" id="{FB609D4D-2BA1-3BD3-A20C-AA49E5E63D5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942;g290225379b6_0_0">
              <a:extLst>
                <a:ext uri="{FF2B5EF4-FFF2-40B4-BE49-F238E27FC236}">
                  <a16:creationId xmlns:a16="http://schemas.microsoft.com/office/drawing/2014/main" id="{F2134FC2-7010-56D8-A3B7-A73333E1109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9" name="Google Shape;940;g290225379b6_0_0">
            <a:extLst>
              <a:ext uri="{FF2B5EF4-FFF2-40B4-BE49-F238E27FC236}">
                <a16:creationId xmlns:a16="http://schemas.microsoft.com/office/drawing/2014/main" id="{7C1D7A12-BC04-11B8-312E-F58F489AADD8}"/>
              </a:ext>
            </a:extLst>
          </p:cNvPr>
          <p:cNvGrpSpPr/>
          <p:nvPr/>
        </p:nvGrpSpPr>
        <p:grpSpPr>
          <a:xfrm>
            <a:off x="7897759" y="1701330"/>
            <a:ext cx="189815" cy="173189"/>
            <a:chOff x="6943296" y="513283"/>
            <a:chExt cx="213000" cy="173798"/>
          </a:xfrm>
        </p:grpSpPr>
        <p:sp>
          <p:nvSpPr>
            <p:cNvPr id="1110" name="Google Shape;941;g290225379b6_0_0">
              <a:extLst>
                <a:ext uri="{FF2B5EF4-FFF2-40B4-BE49-F238E27FC236}">
                  <a16:creationId xmlns:a16="http://schemas.microsoft.com/office/drawing/2014/main" id="{E23244A3-6C72-B1D3-930C-2EE543A5D69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942;g290225379b6_0_0">
              <a:extLst>
                <a:ext uri="{FF2B5EF4-FFF2-40B4-BE49-F238E27FC236}">
                  <a16:creationId xmlns:a16="http://schemas.microsoft.com/office/drawing/2014/main" id="{0F2EABE4-0D2E-424A-C7A6-B97D2DF5AE0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1112" name="Google Shape;956;g290225379b6_0_0">
            <a:extLst>
              <a:ext uri="{FF2B5EF4-FFF2-40B4-BE49-F238E27FC236}">
                <a16:creationId xmlns:a16="http://schemas.microsoft.com/office/drawing/2014/main" id="{A61934C8-9657-1D62-6C5E-1FD6F9D6FFC0}"/>
              </a:ext>
            </a:extLst>
          </p:cNvPr>
          <p:cNvCxnSpPr>
            <a:cxnSpLocks/>
            <a:stCxn id="1004" idx="1"/>
            <a:endCxn id="981"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956;g290225379b6_0_0">
            <a:extLst>
              <a:ext uri="{FF2B5EF4-FFF2-40B4-BE49-F238E27FC236}">
                <a16:creationId xmlns:a16="http://schemas.microsoft.com/office/drawing/2014/main" id="{7B94E460-478C-B0BF-7CA5-49924E94E7B7}"/>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937;g290225379b6_0_0">
            <a:extLst>
              <a:ext uri="{FF2B5EF4-FFF2-40B4-BE49-F238E27FC236}">
                <a16:creationId xmlns:a16="http://schemas.microsoft.com/office/drawing/2014/main" id="{564AC0AB-66AF-C59B-5C1E-7A74DB77B0B8}"/>
              </a:ext>
            </a:extLst>
          </p:cNvPr>
          <p:cNvCxnSpPr>
            <a:cxnSpLocks/>
            <a:stCxn id="1008" idx="0"/>
            <a:endCxn id="1004"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5" name="Google Shape;956;g290225379b6_0_0">
            <a:extLst>
              <a:ext uri="{FF2B5EF4-FFF2-40B4-BE49-F238E27FC236}">
                <a16:creationId xmlns:a16="http://schemas.microsoft.com/office/drawing/2014/main" id="{45A44605-670B-3B7E-7B58-5B53F7384D16}"/>
              </a:ext>
            </a:extLst>
          </p:cNvPr>
          <p:cNvCxnSpPr>
            <a:cxnSpLocks/>
            <a:stCxn id="1007" idx="1"/>
            <a:endCxn id="1010"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1116" name="Google Shape;956;g290225379b6_0_0">
            <a:extLst>
              <a:ext uri="{FF2B5EF4-FFF2-40B4-BE49-F238E27FC236}">
                <a16:creationId xmlns:a16="http://schemas.microsoft.com/office/drawing/2014/main" id="{580FE0FF-F5D4-FFED-9512-0663C5347990}"/>
              </a:ext>
            </a:extLst>
          </p:cNvPr>
          <p:cNvCxnSpPr>
            <a:cxnSpLocks/>
            <a:stCxn id="1022" idx="1"/>
            <a:endCxn id="1018"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937;g290225379b6_0_0">
            <a:extLst>
              <a:ext uri="{FF2B5EF4-FFF2-40B4-BE49-F238E27FC236}">
                <a16:creationId xmlns:a16="http://schemas.microsoft.com/office/drawing/2014/main" id="{1D0A28E1-AE64-DE6D-503A-42B0CB135058}"/>
              </a:ext>
            </a:extLst>
          </p:cNvPr>
          <p:cNvCxnSpPr>
            <a:cxnSpLocks/>
            <a:stCxn id="1020" idx="0"/>
            <a:endCxn id="1013"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8" name="Google Shape;956;g290225379b6_0_0">
            <a:extLst>
              <a:ext uri="{FF2B5EF4-FFF2-40B4-BE49-F238E27FC236}">
                <a16:creationId xmlns:a16="http://schemas.microsoft.com/office/drawing/2014/main" id="{C32981F0-7EAB-A1D4-BD61-68FFFB93E797}"/>
              </a:ext>
            </a:extLst>
          </p:cNvPr>
          <p:cNvCxnSpPr>
            <a:cxnSpLocks/>
            <a:stCxn id="1089" idx="1"/>
            <a:endCxn id="1018"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1119" name="Google Shape;956;g290225379b6_0_0">
            <a:extLst>
              <a:ext uri="{FF2B5EF4-FFF2-40B4-BE49-F238E27FC236}">
                <a16:creationId xmlns:a16="http://schemas.microsoft.com/office/drawing/2014/main" id="{8EF0DA72-6845-4E3A-104B-FCB33A1607C9}"/>
              </a:ext>
            </a:extLst>
          </p:cNvPr>
          <p:cNvCxnSpPr>
            <a:cxnSpLocks/>
            <a:stCxn id="1092" idx="1"/>
            <a:endCxn id="1018"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1120" name="Google Shape;956;g290225379b6_0_0">
            <a:extLst>
              <a:ext uri="{FF2B5EF4-FFF2-40B4-BE49-F238E27FC236}">
                <a16:creationId xmlns:a16="http://schemas.microsoft.com/office/drawing/2014/main" id="{F061BE35-DF77-E486-81AB-8CFB989941A4}"/>
              </a:ext>
            </a:extLst>
          </p:cNvPr>
          <p:cNvCxnSpPr>
            <a:cxnSpLocks/>
            <a:stCxn id="1096" idx="0"/>
            <a:endCxn id="1018"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956;g290225379b6_0_0">
            <a:extLst>
              <a:ext uri="{FF2B5EF4-FFF2-40B4-BE49-F238E27FC236}">
                <a16:creationId xmlns:a16="http://schemas.microsoft.com/office/drawing/2014/main" id="{988F3815-19C1-342E-32BF-A35C27B7EC0B}"/>
              </a:ext>
            </a:extLst>
          </p:cNvPr>
          <p:cNvCxnSpPr>
            <a:cxnSpLocks/>
            <a:stCxn id="1095" idx="1"/>
            <a:endCxn id="1098"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956;g290225379b6_0_0">
            <a:extLst>
              <a:ext uri="{FF2B5EF4-FFF2-40B4-BE49-F238E27FC236}">
                <a16:creationId xmlns:a16="http://schemas.microsoft.com/office/drawing/2014/main" id="{F4F88CAB-AE2B-2702-0A26-021DF8A4F0DA}"/>
              </a:ext>
            </a:extLst>
          </p:cNvPr>
          <p:cNvCxnSpPr>
            <a:cxnSpLocks/>
            <a:stCxn id="1013" idx="1"/>
            <a:endCxn id="1007"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956;g290225379b6_0_0">
            <a:extLst>
              <a:ext uri="{FF2B5EF4-FFF2-40B4-BE49-F238E27FC236}">
                <a16:creationId xmlns:a16="http://schemas.microsoft.com/office/drawing/2014/main" id="{07C5FC28-C7AB-655D-C7C0-73889BB735D5}"/>
              </a:ext>
            </a:extLst>
          </p:cNvPr>
          <p:cNvCxnSpPr>
            <a:cxnSpLocks/>
            <a:stCxn id="1018" idx="1"/>
            <a:endCxn id="1098"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sp>
        <p:nvSpPr>
          <p:cNvPr id="5" name="Google Shape;1150;g294029636b3_0_3">
            <a:extLst>
              <a:ext uri="{FF2B5EF4-FFF2-40B4-BE49-F238E27FC236}">
                <a16:creationId xmlns:a16="http://schemas.microsoft.com/office/drawing/2014/main" id="{302F859A-896D-7D4B-E166-F98675DA66CB}"/>
              </a:ext>
            </a:extLst>
          </p:cNvPr>
          <p:cNvSpPr/>
          <p:nvPr/>
        </p:nvSpPr>
        <p:spPr>
          <a:xfrm>
            <a:off x="3835589"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51;g294029636b3_0_3">
            <a:extLst>
              <a:ext uri="{FF2B5EF4-FFF2-40B4-BE49-F238E27FC236}">
                <a16:creationId xmlns:a16="http://schemas.microsoft.com/office/drawing/2014/main" id="{00C5D22C-368D-9636-BC23-1008F41CF509}"/>
              </a:ext>
            </a:extLst>
          </p:cNvPr>
          <p:cNvSpPr/>
          <p:nvPr/>
        </p:nvSpPr>
        <p:spPr>
          <a:xfrm>
            <a:off x="3835589"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Besluit</a:t>
            </a:r>
            <a:endParaRPr lang="en-GB" sz="800" b="1" i="0" u="none" strike="noStrike" cap="none">
              <a:solidFill>
                <a:srgbClr val="FFFFFF"/>
              </a:solidFill>
              <a:latin typeface="Arial"/>
              <a:ea typeface="Arial"/>
              <a:cs typeface="Arial"/>
            </a:endParaRPr>
          </a:p>
        </p:txBody>
      </p:sp>
      <p:cxnSp>
        <p:nvCxnSpPr>
          <p:cNvPr id="16" name="Google Shape;1651;g2906a1306da_0_23">
            <a:extLst>
              <a:ext uri="{FF2B5EF4-FFF2-40B4-BE49-F238E27FC236}">
                <a16:creationId xmlns:a16="http://schemas.microsoft.com/office/drawing/2014/main" id="{DE615ABF-0641-9A00-4DEF-442832C587C9}"/>
              </a:ext>
            </a:extLst>
          </p:cNvPr>
          <p:cNvCxnSpPr>
            <a:cxnSpLocks/>
            <a:stCxn id="11" idx="3"/>
            <a:endCxn id="5" idx="1"/>
          </p:cNvCxnSpPr>
          <p:nvPr/>
        </p:nvCxnSpPr>
        <p:spPr>
          <a:xfrm>
            <a:off x="3455737" y="3261856"/>
            <a:ext cx="379852"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Agent?</a:t>
            </a:r>
            <a:endParaRPr sz="1200" b="1"/>
          </a:p>
          <a:p>
            <a:pPr marL="0" marR="0" lvl="0" indent="0" algn="l" rtl="0">
              <a:lnSpc>
                <a:spcPct val="100000"/>
              </a:lnSpc>
              <a:spcBef>
                <a:spcPts val="0"/>
              </a:spcBef>
              <a:spcAft>
                <a:spcPts val="0"/>
              </a:spcAft>
              <a:buClr>
                <a:srgbClr val="000000"/>
              </a:buClr>
              <a:buSzPts val="1200"/>
              <a:buFont typeface="Arial"/>
              <a:buNone/>
            </a:pPr>
            <a:r>
              <a:rPr lang="nl-BE" sz="1200"/>
              <a:t>Iemand die of iets dat kan handelen of een effect kan teweeg brengen.</a:t>
            </a:r>
          </a:p>
          <a:p>
            <a:pPr marL="0" marR="0" lvl="0" indent="0" algn="l" rtl="0">
              <a:lnSpc>
                <a:spcPct val="100000"/>
              </a:lnSpc>
              <a:spcBef>
                <a:spcPts val="0"/>
              </a:spcBef>
              <a:spcAft>
                <a:spcPts val="0"/>
              </a:spcAft>
              <a:buClr>
                <a:srgbClr val="000000"/>
              </a:buClr>
              <a:buSzPts val="1200"/>
              <a:buFont typeface="Arial"/>
              <a:buNone/>
            </a:pPr>
            <a:endParaRPr lang="nl-BE" sz="1200" i="1"/>
          </a:p>
          <a:p>
            <a:pPr>
              <a:buSzPts val="1200"/>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Notificatiebericht?</a:t>
            </a:r>
          </a:p>
          <a:p>
            <a:pPr marL="0" marR="0" lvl="0" indent="0" algn="l" rtl="0">
              <a:lnSpc>
                <a:spcPct val="100000"/>
              </a:lnSpc>
              <a:spcBef>
                <a:spcPts val="0"/>
              </a:spcBef>
              <a:spcAft>
                <a:spcPts val="0"/>
              </a:spcAft>
              <a:buClr>
                <a:srgbClr val="000000"/>
              </a:buClr>
              <a:buSzPts val="1200"/>
              <a:buFont typeface="Arial"/>
              <a:buNone/>
            </a:pPr>
            <a:r>
              <a:rPr lang="nl-NL" sz="1200"/>
              <a:t>Een bericht van een afzender naar een bestemmeling met als doel het informeren van de bestemmeling.</a:t>
            </a:r>
          </a:p>
          <a:p>
            <a:pPr marL="0" marR="0" lvl="0" indent="0" algn="l" rtl="0">
              <a:lnSpc>
                <a:spcPct val="100000"/>
              </a:lnSpc>
              <a:spcBef>
                <a:spcPts val="0"/>
              </a:spcBef>
              <a:spcAft>
                <a:spcPts val="0"/>
              </a:spcAft>
              <a:buClr>
                <a:srgbClr val="000000"/>
              </a:buClr>
              <a:buSzPts val="1200"/>
              <a:buFont typeface="Arial"/>
              <a:buNone/>
            </a:pPr>
            <a:endParaRPr lang="en-GB" sz="1000" i="1"/>
          </a:p>
          <a:p>
            <a:r>
              <a:rPr lang="nl-NL" sz="1200" b="1"/>
              <a:t>Wat is een Besluit?</a:t>
            </a:r>
            <a:endParaRPr lang="en-US" sz="1200"/>
          </a:p>
          <a:p>
            <a:r>
              <a:rPr lang="nl-NL" sz="1200">
                <a:solidFill>
                  <a:srgbClr val="333333"/>
                </a:solidFill>
              </a:rPr>
              <a:t>De authentieke schriftelijke neerslag van een beslissing van een bestuursorgaan. Deze beslissing houdt een rechtshandeling in waarbij sprake is van een beoogd rechtsgevolg.</a:t>
            </a:r>
            <a:endParaRPr lang="nl-NL" sz="1200"/>
          </a:p>
          <a:p>
            <a:br>
              <a:rPr lang="en-US"/>
            </a:br>
            <a:endParaRPr lang="en-US"/>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7" name="Google Shape;1017;g294029636b3_0_3"/>
          <p:cNvSpPr txBox="1"/>
          <p:nvPr/>
        </p:nvSpPr>
        <p:spPr>
          <a:xfrm>
            <a:off x="522325" y="864200"/>
            <a:ext cx="4760400" cy="1184909"/>
          </a:xfrm>
          <a:prstGeom prst="rect">
            <a:avLst/>
          </a:prstGeom>
          <a:noFill/>
          <a:ln>
            <a:noFill/>
          </a:ln>
        </p:spPr>
        <p:txBody>
          <a:bodyPr spcFirstLastPara="1" wrap="square" lIns="91425" tIns="91425" rIns="91425" bIns="91425" anchor="t" anchorCtr="0">
            <a:spAutoFit/>
          </a:bodyPr>
          <a:lstStyle/>
          <a:p>
            <a:pPr>
              <a:buSzPts val="1300"/>
            </a:pPr>
            <a:r>
              <a:rPr lang="nl-BE" sz="1300" b="1">
                <a:solidFill>
                  <a:srgbClr val="0B5394"/>
                </a:solidFill>
                <a:latin typeface="Calibri"/>
                <a:ea typeface="Calibri"/>
                <a:cs typeface="Calibri"/>
                <a:sym typeface="Calibri"/>
              </a:rPr>
              <a:t>Fien wil graag op de hoogte blijven van de verschillende beslissingen die in haar gemeente worden genomen. Ze is ook zaakvoerder van een kleine </a:t>
            </a:r>
            <a:r>
              <a:rPr lang="nl-BE" sz="1300" b="1" noProof="1">
                <a:solidFill>
                  <a:srgbClr val="0B5394"/>
                </a:solidFill>
                <a:latin typeface="Calibri"/>
                <a:ea typeface="Calibri"/>
                <a:cs typeface="Calibri"/>
                <a:sym typeface="Calibri"/>
              </a:rPr>
              <a:t>retailwinkel</a:t>
            </a:r>
            <a:r>
              <a:rPr lang="nl-BE" sz="1300" b="1">
                <a:solidFill>
                  <a:srgbClr val="0B5394"/>
                </a:solidFill>
                <a:latin typeface="Calibri"/>
                <a:ea typeface="Calibri"/>
                <a:cs typeface="Calibri"/>
                <a:sym typeface="Calibri"/>
              </a:rPr>
              <a:t> in de winkelstraat van haar lokaal bestuur. Hiervoor raadpleegt ze het raadplegingsportaal van haar gemeente. </a:t>
            </a:r>
            <a:endParaRPr sz="1300" b="1">
              <a:solidFill>
                <a:srgbClr val="1155CC"/>
              </a:solidFill>
              <a:latin typeface="Calibri"/>
              <a:ea typeface="Calibri"/>
              <a:cs typeface="Calibri"/>
              <a:sym typeface="Calibri"/>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974" name="Google Shape;940;g290225379b6_0_0">
            <a:extLst>
              <a:ext uri="{FF2B5EF4-FFF2-40B4-BE49-F238E27FC236}">
                <a16:creationId xmlns:a16="http://schemas.microsoft.com/office/drawing/2014/main" id="{13F5BD5E-FE1D-0422-25A7-8B339515B1AF}"/>
              </a:ext>
            </a:extLst>
          </p:cNvPr>
          <p:cNvGrpSpPr/>
          <p:nvPr/>
        </p:nvGrpSpPr>
        <p:grpSpPr>
          <a:xfrm>
            <a:off x="6364775" y="1588132"/>
            <a:ext cx="189815" cy="173189"/>
            <a:chOff x="6943296" y="513283"/>
            <a:chExt cx="213000" cy="173798"/>
          </a:xfrm>
        </p:grpSpPr>
        <p:sp>
          <p:nvSpPr>
            <p:cNvPr id="975" name="Google Shape;941;g290225379b6_0_0">
              <a:extLst>
                <a:ext uri="{FF2B5EF4-FFF2-40B4-BE49-F238E27FC236}">
                  <a16:creationId xmlns:a16="http://schemas.microsoft.com/office/drawing/2014/main" id="{ABDB4464-2797-B41F-326E-CEB01ED7B46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42;g290225379b6_0_0">
              <a:extLst>
                <a:ext uri="{FF2B5EF4-FFF2-40B4-BE49-F238E27FC236}">
                  <a16:creationId xmlns:a16="http://schemas.microsoft.com/office/drawing/2014/main" id="{CFB7E9AF-1893-95F9-3BB6-99FC13B9ECB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7" name="Google Shape;940;g290225379b6_0_0">
            <a:extLst>
              <a:ext uri="{FF2B5EF4-FFF2-40B4-BE49-F238E27FC236}">
                <a16:creationId xmlns:a16="http://schemas.microsoft.com/office/drawing/2014/main" id="{613BB3DA-972E-3F5A-0AEF-1ED9EC639F2A}"/>
              </a:ext>
            </a:extLst>
          </p:cNvPr>
          <p:cNvGrpSpPr/>
          <p:nvPr/>
        </p:nvGrpSpPr>
        <p:grpSpPr>
          <a:xfrm>
            <a:off x="6911659" y="378071"/>
            <a:ext cx="189815" cy="173189"/>
            <a:chOff x="6943296" y="513283"/>
            <a:chExt cx="213000" cy="173798"/>
          </a:xfrm>
        </p:grpSpPr>
        <p:sp>
          <p:nvSpPr>
            <p:cNvPr id="978" name="Google Shape;941;g290225379b6_0_0">
              <a:extLst>
                <a:ext uri="{FF2B5EF4-FFF2-40B4-BE49-F238E27FC236}">
                  <a16:creationId xmlns:a16="http://schemas.microsoft.com/office/drawing/2014/main" id="{A7FB8DF4-095D-D457-ABD3-0485FD3E1EC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42;g290225379b6_0_0">
              <a:extLst>
                <a:ext uri="{FF2B5EF4-FFF2-40B4-BE49-F238E27FC236}">
                  <a16:creationId xmlns:a16="http://schemas.microsoft.com/office/drawing/2014/main" id="{95883713-2829-B6F1-CF2A-8C100FE1A36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0" name="Google Shape;940;g290225379b6_0_0">
            <a:extLst>
              <a:ext uri="{FF2B5EF4-FFF2-40B4-BE49-F238E27FC236}">
                <a16:creationId xmlns:a16="http://schemas.microsoft.com/office/drawing/2014/main" id="{2CC43574-4904-C906-7F9F-5435A1376FA0}"/>
              </a:ext>
            </a:extLst>
          </p:cNvPr>
          <p:cNvGrpSpPr/>
          <p:nvPr/>
        </p:nvGrpSpPr>
        <p:grpSpPr>
          <a:xfrm>
            <a:off x="6759836" y="596089"/>
            <a:ext cx="189815" cy="173189"/>
            <a:chOff x="6943296" y="513283"/>
            <a:chExt cx="213000" cy="173798"/>
          </a:xfrm>
        </p:grpSpPr>
        <p:sp>
          <p:nvSpPr>
            <p:cNvPr id="981" name="Google Shape;941;g290225379b6_0_0">
              <a:extLst>
                <a:ext uri="{FF2B5EF4-FFF2-40B4-BE49-F238E27FC236}">
                  <a16:creationId xmlns:a16="http://schemas.microsoft.com/office/drawing/2014/main" id="{056CDF02-D0A7-95A0-1F94-A266346D9D0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C3AF1009-4278-A777-4463-832674E3E0E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3" name="Google Shape;940;g290225379b6_0_0">
            <a:extLst>
              <a:ext uri="{FF2B5EF4-FFF2-40B4-BE49-F238E27FC236}">
                <a16:creationId xmlns:a16="http://schemas.microsoft.com/office/drawing/2014/main" id="{1A139660-DCD2-E85B-6766-6C47A79C0D5F}"/>
              </a:ext>
            </a:extLst>
          </p:cNvPr>
          <p:cNvGrpSpPr/>
          <p:nvPr/>
        </p:nvGrpSpPr>
        <p:grpSpPr>
          <a:xfrm>
            <a:off x="6668420" y="1588132"/>
            <a:ext cx="189815" cy="173189"/>
            <a:chOff x="6943296" y="513283"/>
            <a:chExt cx="213000" cy="173798"/>
          </a:xfrm>
        </p:grpSpPr>
        <p:sp>
          <p:nvSpPr>
            <p:cNvPr id="984" name="Google Shape;941;g290225379b6_0_0">
              <a:extLst>
                <a:ext uri="{FF2B5EF4-FFF2-40B4-BE49-F238E27FC236}">
                  <a16:creationId xmlns:a16="http://schemas.microsoft.com/office/drawing/2014/main" id="{97F5182A-E572-D7B4-0A19-A220EBAD37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42;g290225379b6_0_0">
              <a:extLst>
                <a:ext uri="{FF2B5EF4-FFF2-40B4-BE49-F238E27FC236}">
                  <a16:creationId xmlns:a16="http://schemas.microsoft.com/office/drawing/2014/main" id="{ED52F81F-DDD0-1FCC-EE90-D6A7E0BF4C5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6" name="Google Shape;940;g290225379b6_0_0">
            <a:extLst>
              <a:ext uri="{FF2B5EF4-FFF2-40B4-BE49-F238E27FC236}">
                <a16:creationId xmlns:a16="http://schemas.microsoft.com/office/drawing/2014/main" id="{BD4119D5-9201-A9D8-28F7-C6FEF6985DC1}"/>
              </a:ext>
            </a:extLst>
          </p:cNvPr>
          <p:cNvGrpSpPr/>
          <p:nvPr/>
        </p:nvGrpSpPr>
        <p:grpSpPr>
          <a:xfrm>
            <a:off x="6968883" y="1588132"/>
            <a:ext cx="189815" cy="173189"/>
            <a:chOff x="6943296" y="513283"/>
            <a:chExt cx="213000" cy="173798"/>
          </a:xfrm>
        </p:grpSpPr>
        <p:sp>
          <p:nvSpPr>
            <p:cNvPr id="987" name="Google Shape;941;g290225379b6_0_0">
              <a:extLst>
                <a:ext uri="{FF2B5EF4-FFF2-40B4-BE49-F238E27FC236}">
                  <a16:creationId xmlns:a16="http://schemas.microsoft.com/office/drawing/2014/main" id="{1D968F65-206F-72DA-0C77-69FEE8F1C77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42;g290225379b6_0_0">
              <a:extLst>
                <a:ext uri="{FF2B5EF4-FFF2-40B4-BE49-F238E27FC236}">
                  <a16:creationId xmlns:a16="http://schemas.microsoft.com/office/drawing/2014/main" id="{4ADD7862-71EF-7E58-A073-E6FDE9465A9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9" name="Google Shape;940;g290225379b6_0_0">
            <a:extLst>
              <a:ext uri="{FF2B5EF4-FFF2-40B4-BE49-F238E27FC236}">
                <a16:creationId xmlns:a16="http://schemas.microsoft.com/office/drawing/2014/main" id="{0CD60DFB-F9C6-69B6-F362-D12931DFAD74}"/>
              </a:ext>
            </a:extLst>
          </p:cNvPr>
          <p:cNvGrpSpPr/>
          <p:nvPr/>
        </p:nvGrpSpPr>
        <p:grpSpPr>
          <a:xfrm>
            <a:off x="6668419" y="1825360"/>
            <a:ext cx="189815" cy="173189"/>
            <a:chOff x="6943296" y="513283"/>
            <a:chExt cx="213000" cy="173798"/>
          </a:xfrm>
        </p:grpSpPr>
        <p:sp>
          <p:nvSpPr>
            <p:cNvPr id="990" name="Google Shape;941;g290225379b6_0_0">
              <a:extLst>
                <a:ext uri="{FF2B5EF4-FFF2-40B4-BE49-F238E27FC236}">
                  <a16:creationId xmlns:a16="http://schemas.microsoft.com/office/drawing/2014/main" id="{14AFC4CD-F56B-C065-89CF-FE439B9C287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42;g290225379b6_0_0">
              <a:extLst>
                <a:ext uri="{FF2B5EF4-FFF2-40B4-BE49-F238E27FC236}">
                  <a16:creationId xmlns:a16="http://schemas.microsoft.com/office/drawing/2014/main" id="{64B5F502-B24A-248F-BFA0-CD3F1741B14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2" name="Google Shape;940;g290225379b6_0_0">
            <a:extLst>
              <a:ext uri="{FF2B5EF4-FFF2-40B4-BE49-F238E27FC236}">
                <a16:creationId xmlns:a16="http://schemas.microsoft.com/office/drawing/2014/main" id="{A1A877C8-79F5-3F12-050B-5C0292F120CB}"/>
              </a:ext>
            </a:extLst>
          </p:cNvPr>
          <p:cNvGrpSpPr/>
          <p:nvPr/>
        </p:nvGrpSpPr>
        <p:grpSpPr>
          <a:xfrm>
            <a:off x="6968883" y="1822405"/>
            <a:ext cx="189815" cy="173189"/>
            <a:chOff x="6943296" y="513283"/>
            <a:chExt cx="213000" cy="173798"/>
          </a:xfrm>
        </p:grpSpPr>
        <p:sp>
          <p:nvSpPr>
            <p:cNvPr id="993" name="Google Shape;941;g290225379b6_0_0">
              <a:extLst>
                <a:ext uri="{FF2B5EF4-FFF2-40B4-BE49-F238E27FC236}">
                  <a16:creationId xmlns:a16="http://schemas.microsoft.com/office/drawing/2014/main" id="{49685059-19FC-29A7-7603-607095CB8F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42;g290225379b6_0_0">
              <a:extLst>
                <a:ext uri="{FF2B5EF4-FFF2-40B4-BE49-F238E27FC236}">
                  <a16:creationId xmlns:a16="http://schemas.microsoft.com/office/drawing/2014/main" id="{AE5FAC19-992F-5B58-6F9E-D22061DA31B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5" name="Google Shape;940;g290225379b6_0_0">
            <a:extLst>
              <a:ext uri="{FF2B5EF4-FFF2-40B4-BE49-F238E27FC236}">
                <a16:creationId xmlns:a16="http://schemas.microsoft.com/office/drawing/2014/main" id="{0ACC3BE7-3845-FA50-A3B0-8A78E5E15C9B}"/>
              </a:ext>
            </a:extLst>
          </p:cNvPr>
          <p:cNvGrpSpPr/>
          <p:nvPr/>
        </p:nvGrpSpPr>
        <p:grpSpPr>
          <a:xfrm>
            <a:off x="7253606" y="1822405"/>
            <a:ext cx="189815" cy="173189"/>
            <a:chOff x="6943296" y="513283"/>
            <a:chExt cx="213000" cy="173798"/>
          </a:xfrm>
        </p:grpSpPr>
        <p:sp>
          <p:nvSpPr>
            <p:cNvPr id="996" name="Google Shape;941;g290225379b6_0_0">
              <a:extLst>
                <a:ext uri="{FF2B5EF4-FFF2-40B4-BE49-F238E27FC236}">
                  <a16:creationId xmlns:a16="http://schemas.microsoft.com/office/drawing/2014/main" id="{D530730A-5625-3EA7-A3CA-6EB3BB5EC28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42;g290225379b6_0_0">
              <a:extLst>
                <a:ext uri="{FF2B5EF4-FFF2-40B4-BE49-F238E27FC236}">
                  <a16:creationId xmlns:a16="http://schemas.microsoft.com/office/drawing/2014/main" id="{8FB7D012-40FA-2915-D965-A5B11AFA1ED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98" name="Google Shape;956;g290225379b6_0_0">
            <a:extLst>
              <a:ext uri="{FF2B5EF4-FFF2-40B4-BE49-F238E27FC236}">
                <a16:creationId xmlns:a16="http://schemas.microsoft.com/office/drawing/2014/main" id="{57D069E0-46CC-94FA-A3FC-7F2BDD8671DF}"/>
              </a:ext>
            </a:extLst>
          </p:cNvPr>
          <p:cNvCxnSpPr>
            <a:cxnSpLocks/>
            <a:stCxn id="984" idx="1"/>
            <a:endCxn id="975"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56;g290225379b6_0_0">
            <a:extLst>
              <a:ext uri="{FF2B5EF4-FFF2-40B4-BE49-F238E27FC236}">
                <a16:creationId xmlns:a16="http://schemas.microsoft.com/office/drawing/2014/main" id="{2688F4DD-1EA6-2EF0-7F74-FFC043313D0F}"/>
              </a:ext>
            </a:extLst>
          </p:cNvPr>
          <p:cNvCxnSpPr>
            <a:cxnSpLocks/>
            <a:stCxn id="987" idx="1"/>
            <a:endCxn id="984"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956;g290225379b6_0_0">
            <a:extLst>
              <a:ext uri="{FF2B5EF4-FFF2-40B4-BE49-F238E27FC236}">
                <a16:creationId xmlns:a16="http://schemas.microsoft.com/office/drawing/2014/main" id="{972E8064-421D-C987-1933-B96CAFCD46B5}"/>
              </a:ext>
            </a:extLst>
          </p:cNvPr>
          <p:cNvCxnSpPr>
            <a:cxnSpLocks/>
            <a:stCxn id="987" idx="2"/>
            <a:endCxn id="991"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956;g290225379b6_0_0">
            <a:extLst>
              <a:ext uri="{FF2B5EF4-FFF2-40B4-BE49-F238E27FC236}">
                <a16:creationId xmlns:a16="http://schemas.microsoft.com/office/drawing/2014/main" id="{1E1286EF-2C29-D5F6-C316-CEE1E07D25FD}"/>
              </a:ext>
            </a:extLst>
          </p:cNvPr>
          <p:cNvCxnSpPr>
            <a:cxnSpLocks/>
            <a:stCxn id="987" idx="2"/>
            <a:endCxn id="994"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327DE09E-B861-B6B3-8DFD-CBB72B0A5516}"/>
              </a:ext>
            </a:extLst>
          </p:cNvPr>
          <p:cNvCxnSpPr>
            <a:cxnSpLocks/>
            <a:stCxn id="987" idx="2"/>
            <a:endCxn id="997"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1003" name="Google Shape;940;g290225379b6_0_0">
            <a:extLst>
              <a:ext uri="{FF2B5EF4-FFF2-40B4-BE49-F238E27FC236}">
                <a16:creationId xmlns:a16="http://schemas.microsoft.com/office/drawing/2014/main" id="{1891D665-D93A-2F67-9243-7884E0733AFF}"/>
              </a:ext>
            </a:extLst>
          </p:cNvPr>
          <p:cNvGrpSpPr/>
          <p:nvPr/>
        </p:nvGrpSpPr>
        <p:grpSpPr>
          <a:xfrm>
            <a:off x="7067812" y="596089"/>
            <a:ext cx="189815" cy="173189"/>
            <a:chOff x="6943296" y="513283"/>
            <a:chExt cx="213000" cy="173798"/>
          </a:xfrm>
        </p:grpSpPr>
        <p:sp>
          <p:nvSpPr>
            <p:cNvPr id="1004" name="Google Shape;941;g290225379b6_0_0">
              <a:extLst>
                <a:ext uri="{FF2B5EF4-FFF2-40B4-BE49-F238E27FC236}">
                  <a16:creationId xmlns:a16="http://schemas.microsoft.com/office/drawing/2014/main" id="{13F15D75-ABD4-4DF1-3A23-52386D5BFCE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942;g290225379b6_0_0">
              <a:extLst>
                <a:ext uri="{FF2B5EF4-FFF2-40B4-BE49-F238E27FC236}">
                  <a16:creationId xmlns:a16="http://schemas.microsoft.com/office/drawing/2014/main" id="{4115F80C-4820-A8E3-17BC-BE2C073A83F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6" name="Google Shape;940;g290225379b6_0_0">
            <a:extLst>
              <a:ext uri="{FF2B5EF4-FFF2-40B4-BE49-F238E27FC236}">
                <a16:creationId xmlns:a16="http://schemas.microsoft.com/office/drawing/2014/main" id="{2937E278-643B-DFF0-B62A-567720BD977E}"/>
              </a:ext>
            </a:extLst>
          </p:cNvPr>
          <p:cNvGrpSpPr/>
          <p:nvPr/>
        </p:nvGrpSpPr>
        <p:grpSpPr>
          <a:xfrm>
            <a:off x="7063481" y="914862"/>
            <a:ext cx="189815" cy="173189"/>
            <a:chOff x="6943296" y="513283"/>
            <a:chExt cx="213000" cy="173798"/>
          </a:xfrm>
        </p:grpSpPr>
        <p:sp>
          <p:nvSpPr>
            <p:cNvPr id="1007" name="Google Shape;941;g290225379b6_0_0">
              <a:extLst>
                <a:ext uri="{FF2B5EF4-FFF2-40B4-BE49-F238E27FC236}">
                  <a16:creationId xmlns:a16="http://schemas.microsoft.com/office/drawing/2014/main" id="{97A9DA04-E3E9-F724-7BEC-C8F8D65EF63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942;g290225379b6_0_0">
              <a:extLst>
                <a:ext uri="{FF2B5EF4-FFF2-40B4-BE49-F238E27FC236}">
                  <a16:creationId xmlns:a16="http://schemas.microsoft.com/office/drawing/2014/main" id="{12E1A657-CF40-B495-C288-E87C47B4824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9" name="Google Shape;940;g290225379b6_0_0">
            <a:extLst>
              <a:ext uri="{FF2B5EF4-FFF2-40B4-BE49-F238E27FC236}">
                <a16:creationId xmlns:a16="http://schemas.microsoft.com/office/drawing/2014/main" id="{5F4BD50B-7CE4-A57A-C8F6-107AD48606B2}"/>
              </a:ext>
            </a:extLst>
          </p:cNvPr>
          <p:cNvGrpSpPr/>
          <p:nvPr/>
        </p:nvGrpSpPr>
        <p:grpSpPr>
          <a:xfrm>
            <a:off x="6778759" y="914862"/>
            <a:ext cx="189815" cy="173189"/>
            <a:chOff x="6943296" y="513283"/>
            <a:chExt cx="213000" cy="173798"/>
          </a:xfrm>
        </p:grpSpPr>
        <p:sp>
          <p:nvSpPr>
            <p:cNvPr id="1010" name="Google Shape;941;g290225379b6_0_0">
              <a:extLst>
                <a:ext uri="{FF2B5EF4-FFF2-40B4-BE49-F238E27FC236}">
                  <a16:creationId xmlns:a16="http://schemas.microsoft.com/office/drawing/2014/main" id="{0F79973C-9EC9-FF56-A2C0-BAE4F208E9F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942;g290225379b6_0_0">
              <a:extLst>
                <a:ext uri="{FF2B5EF4-FFF2-40B4-BE49-F238E27FC236}">
                  <a16:creationId xmlns:a16="http://schemas.microsoft.com/office/drawing/2014/main" id="{06A5CC83-A0BF-96D4-F1EF-A38AFE022EC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2" name="Google Shape;940;g290225379b6_0_0">
            <a:extLst>
              <a:ext uri="{FF2B5EF4-FFF2-40B4-BE49-F238E27FC236}">
                <a16:creationId xmlns:a16="http://schemas.microsoft.com/office/drawing/2014/main" id="{31EC47D7-6F2D-5BAF-A67D-53BED53A7B59}"/>
              </a:ext>
            </a:extLst>
          </p:cNvPr>
          <p:cNvGrpSpPr/>
          <p:nvPr/>
        </p:nvGrpSpPr>
        <p:grpSpPr>
          <a:xfrm>
            <a:off x="7371458" y="914862"/>
            <a:ext cx="189815" cy="173189"/>
            <a:chOff x="6943296" y="513283"/>
            <a:chExt cx="213000" cy="173798"/>
          </a:xfrm>
        </p:grpSpPr>
        <p:sp>
          <p:nvSpPr>
            <p:cNvPr id="1013" name="Google Shape;941;g290225379b6_0_0">
              <a:extLst>
                <a:ext uri="{FF2B5EF4-FFF2-40B4-BE49-F238E27FC236}">
                  <a16:creationId xmlns:a16="http://schemas.microsoft.com/office/drawing/2014/main" id="{31C835DE-7222-4F30-51B2-250F7BBE683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942;g290225379b6_0_0">
              <a:extLst>
                <a:ext uri="{FF2B5EF4-FFF2-40B4-BE49-F238E27FC236}">
                  <a16:creationId xmlns:a16="http://schemas.microsoft.com/office/drawing/2014/main" id="{7A66897E-5954-78B0-37E4-FEC2DE4B5BD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5" name="Google Shape;940;g290225379b6_0_0">
            <a:extLst>
              <a:ext uri="{FF2B5EF4-FFF2-40B4-BE49-F238E27FC236}">
                <a16:creationId xmlns:a16="http://schemas.microsoft.com/office/drawing/2014/main" id="{427061C7-5111-3E7D-0170-AC2949A722EF}"/>
              </a:ext>
            </a:extLst>
          </p:cNvPr>
          <p:cNvGrpSpPr/>
          <p:nvPr/>
        </p:nvGrpSpPr>
        <p:grpSpPr>
          <a:xfrm>
            <a:off x="7363086" y="1223172"/>
            <a:ext cx="189815" cy="173189"/>
            <a:chOff x="6943296" y="513283"/>
            <a:chExt cx="213000" cy="173798"/>
          </a:xfrm>
        </p:grpSpPr>
        <p:sp>
          <p:nvSpPr>
            <p:cNvPr id="1018" name="Google Shape;941;g290225379b6_0_0">
              <a:extLst>
                <a:ext uri="{FF2B5EF4-FFF2-40B4-BE49-F238E27FC236}">
                  <a16:creationId xmlns:a16="http://schemas.microsoft.com/office/drawing/2014/main" id="{821465A0-1925-CBD3-2D11-598A3734BE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942;g290225379b6_0_0">
              <a:extLst>
                <a:ext uri="{FF2B5EF4-FFF2-40B4-BE49-F238E27FC236}">
                  <a16:creationId xmlns:a16="http://schemas.microsoft.com/office/drawing/2014/main" id="{EBB8B030-A7CF-895C-E1F1-0A7958C4BAD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21" name="Google Shape;940;g290225379b6_0_0">
            <a:extLst>
              <a:ext uri="{FF2B5EF4-FFF2-40B4-BE49-F238E27FC236}">
                <a16:creationId xmlns:a16="http://schemas.microsoft.com/office/drawing/2014/main" id="{92953735-9469-246C-E0E6-169CE10336EB}"/>
              </a:ext>
            </a:extLst>
          </p:cNvPr>
          <p:cNvGrpSpPr/>
          <p:nvPr/>
        </p:nvGrpSpPr>
        <p:grpSpPr>
          <a:xfrm>
            <a:off x="7639437" y="1223172"/>
            <a:ext cx="189815" cy="173189"/>
            <a:chOff x="6943296" y="513283"/>
            <a:chExt cx="213000" cy="173798"/>
          </a:xfrm>
        </p:grpSpPr>
        <p:sp>
          <p:nvSpPr>
            <p:cNvPr id="1022" name="Google Shape;941;g290225379b6_0_0">
              <a:extLst>
                <a:ext uri="{FF2B5EF4-FFF2-40B4-BE49-F238E27FC236}">
                  <a16:creationId xmlns:a16="http://schemas.microsoft.com/office/drawing/2014/main" id="{69A9F614-3D87-CC25-CD85-730B2B6840F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942;g290225379b6_0_0">
              <a:extLst>
                <a:ext uri="{FF2B5EF4-FFF2-40B4-BE49-F238E27FC236}">
                  <a16:creationId xmlns:a16="http://schemas.microsoft.com/office/drawing/2014/main" id="{D8F084E6-A8D5-5FD7-2ADF-D35C702C944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88" name="Google Shape;940;g290225379b6_0_0">
            <a:extLst>
              <a:ext uri="{FF2B5EF4-FFF2-40B4-BE49-F238E27FC236}">
                <a16:creationId xmlns:a16="http://schemas.microsoft.com/office/drawing/2014/main" id="{C8CE0D0C-8EE3-098B-8692-E54E85F05553}"/>
              </a:ext>
            </a:extLst>
          </p:cNvPr>
          <p:cNvGrpSpPr/>
          <p:nvPr/>
        </p:nvGrpSpPr>
        <p:grpSpPr>
          <a:xfrm>
            <a:off x="7637589" y="1481635"/>
            <a:ext cx="189815" cy="173189"/>
            <a:chOff x="6943296" y="513283"/>
            <a:chExt cx="213000" cy="173798"/>
          </a:xfrm>
        </p:grpSpPr>
        <p:sp>
          <p:nvSpPr>
            <p:cNvPr id="1089" name="Google Shape;941;g290225379b6_0_0">
              <a:extLst>
                <a:ext uri="{FF2B5EF4-FFF2-40B4-BE49-F238E27FC236}">
                  <a16:creationId xmlns:a16="http://schemas.microsoft.com/office/drawing/2014/main" id="{117A6C0D-E8B8-6ACB-131D-116A28E6351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942;g290225379b6_0_0">
              <a:extLst>
                <a:ext uri="{FF2B5EF4-FFF2-40B4-BE49-F238E27FC236}">
                  <a16:creationId xmlns:a16="http://schemas.microsoft.com/office/drawing/2014/main" id="{19579DD6-EC28-F676-1FC8-C06BF4A9F9B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1" name="Google Shape;940;g290225379b6_0_0">
            <a:extLst>
              <a:ext uri="{FF2B5EF4-FFF2-40B4-BE49-F238E27FC236}">
                <a16:creationId xmlns:a16="http://schemas.microsoft.com/office/drawing/2014/main" id="{34FD6A2A-787E-ADE3-996D-224110D95E17}"/>
              </a:ext>
            </a:extLst>
          </p:cNvPr>
          <p:cNvGrpSpPr/>
          <p:nvPr/>
        </p:nvGrpSpPr>
        <p:grpSpPr>
          <a:xfrm>
            <a:off x="7637589" y="1704737"/>
            <a:ext cx="189815" cy="173189"/>
            <a:chOff x="6943296" y="513283"/>
            <a:chExt cx="213000" cy="173798"/>
          </a:xfrm>
        </p:grpSpPr>
        <p:sp>
          <p:nvSpPr>
            <p:cNvPr id="1092" name="Google Shape;941;g290225379b6_0_0">
              <a:extLst>
                <a:ext uri="{FF2B5EF4-FFF2-40B4-BE49-F238E27FC236}">
                  <a16:creationId xmlns:a16="http://schemas.microsoft.com/office/drawing/2014/main" id="{6D61AB12-09F4-E8E1-2A25-59CF1738E7A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942;g290225379b6_0_0">
              <a:extLst>
                <a:ext uri="{FF2B5EF4-FFF2-40B4-BE49-F238E27FC236}">
                  <a16:creationId xmlns:a16="http://schemas.microsoft.com/office/drawing/2014/main" id="{7BE1B6B4-5B38-F2FB-410E-06281BAAED8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4" name="Google Shape;940;g290225379b6_0_0">
            <a:extLst>
              <a:ext uri="{FF2B5EF4-FFF2-40B4-BE49-F238E27FC236}">
                <a16:creationId xmlns:a16="http://schemas.microsoft.com/office/drawing/2014/main" id="{642443BE-367F-D9B0-6287-9A59EE3764F4}"/>
              </a:ext>
            </a:extLst>
          </p:cNvPr>
          <p:cNvGrpSpPr/>
          <p:nvPr/>
        </p:nvGrpSpPr>
        <p:grpSpPr>
          <a:xfrm>
            <a:off x="7363086" y="1481847"/>
            <a:ext cx="189815" cy="173189"/>
            <a:chOff x="6943296" y="513283"/>
            <a:chExt cx="213000" cy="173798"/>
          </a:xfrm>
        </p:grpSpPr>
        <p:sp>
          <p:nvSpPr>
            <p:cNvPr id="1095" name="Google Shape;941;g290225379b6_0_0">
              <a:extLst>
                <a:ext uri="{FF2B5EF4-FFF2-40B4-BE49-F238E27FC236}">
                  <a16:creationId xmlns:a16="http://schemas.microsoft.com/office/drawing/2014/main" id="{30FA2BC5-2B0F-DDB5-D344-0E1B61D4C38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942;g290225379b6_0_0">
              <a:extLst>
                <a:ext uri="{FF2B5EF4-FFF2-40B4-BE49-F238E27FC236}">
                  <a16:creationId xmlns:a16="http://schemas.microsoft.com/office/drawing/2014/main" id="{10B5D74E-8D6A-766C-E7A2-204D7A5C6F6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7" name="Google Shape;940;g290225379b6_0_0">
            <a:extLst>
              <a:ext uri="{FF2B5EF4-FFF2-40B4-BE49-F238E27FC236}">
                <a16:creationId xmlns:a16="http://schemas.microsoft.com/office/drawing/2014/main" id="{0F7D0783-1100-2B2C-F400-4AD40066365A}"/>
              </a:ext>
            </a:extLst>
          </p:cNvPr>
          <p:cNvGrpSpPr/>
          <p:nvPr/>
        </p:nvGrpSpPr>
        <p:grpSpPr>
          <a:xfrm>
            <a:off x="7063481" y="1223172"/>
            <a:ext cx="189815" cy="173189"/>
            <a:chOff x="6943296" y="513283"/>
            <a:chExt cx="213000" cy="173798"/>
          </a:xfrm>
        </p:grpSpPr>
        <p:sp>
          <p:nvSpPr>
            <p:cNvPr id="1098" name="Google Shape;941;g290225379b6_0_0">
              <a:extLst>
                <a:ext uri="{FF2B5EF4-FFF2-40B4-BE49-F238E27FC236}">
                  <a16:creationId xmlns:a16="http://schemas.microsoft.com/office/drawing/2014/main" id="{831A6A6C-AF4E-78B2-FE4B-C2556005F00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942;g290225379b6_0_0">
              <a:extLst>
                <a:ext uri="{FF2B5EF4-FFF2-40B4-BE49-F238E27FC236}">
                  <a16:creationId xmlns:a16="http://schemas.microsoft.com/office/drawing/2014/main" id="{97AB7AE4-7089-8547-F79E-6B804681E3F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0" name="Google Shape;940;g290225379b6_0_0">
            <a:extLst>
              <a:ext uri="{FF2B5EF4-FFF2-40B4-BE49-F238E27FC236}">
                <a16:creationId xmlns:a16="http://schemas.microsoft.com/office/drawing/2014/main" id="{D70AEEE7-2170-B008-DF91-D8A16DA14F84}"/>
              </a:ext>
            </a:extLst>
          </p:cNvPr>
          <p:cNvGrpSpPr/>
          <p:nvPr/>
        </p:nvGrpSpPr>
        <p:grpSpPr>
          <a:xfrm>
            <a:off x="7897760" y="906563"/>
            <a:ext cx="189815" cy="173189"/>
            <a:chOff x="6943296" y="513283"/>
            <a:chExt cx="213000" cy="173798"/>
          </a:xfrm>
        </p:grpSpPr>
        <p:sp>
          <p:nvSpPr>
            <p:cNvPr id="1101" name="Google Shape;941;g290225379b6_0_0">
              <a:extLst>
                <a:ext uri="{FF2B5EF4-FFF2-40B4-BE49-F238E27FC236}">
                  <a16:creationId xmlns:a16="http://schemas.microsoft.com/office/drawing/2014/main" id="{A298A4F6-F3BB-E583-1566-9A8B2CFE51C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942;g290225379b6_0_0">
              <a:extLst>
                <a:ext uri="{FF2B5EF4-FFF2-40B4-BE49-F238E27FC236}">
                  <a16:creationId xmlns:a16="http://schemas.microsoft.com/office/drawing/2014/main" id="{E0420E7C-3ACF-4202-3570-596A7A15876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3" name="Google Shape;940;g290225379b6_0_0">
            <a:extLst>
              <a:ext uri="{FF2B5EF4-FFF2-40B4-BE49-F238E27FC236}">
                <a16:creationId xmlns:a16="http://schemas.microsoft.com/office/drawing/2014/main" id="{0E71471B-ADA1-FC9F-C95A-3D0304B385C1}"/>
              </a:ext>
            </a:extLst>
          </p:cNvPr>
          <p:cNvGrpSpPr/>
          <p:nvPr/>
        </p:nvGrpSpPr>
        <p:grpSpPr>
          <a:xfrm>
            <a:off x="7897760" y="1223172"/>
            <a:ext cx="189815" cy="173189"/>
            <a:chOff x="6943296" y="513283"/>
            <a:chExt cx="213000" cy="173798"/>
          </a:xfrm>
        </p:grpSpPr>
        <p:sp>
          <p:nvSpPr>
            <p:cNvPr id="1104" name="Google Shape;941;g290225379b6_0_0">
              <a:extLst>
                <a:ext uri="{FF2B5EF4-FFF2-40B4-BE49-F238E27FC236}">
                  <a16:creationId xmlns:a16="http://schemas.microsoft.com/office/drawing/2014/main" id="{35E860FB-C81B-D8A8-8345-B6CB5DCB798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942;g290225379b6_0_0">
              <a:extLst>
                <a:ext uri="{FF2B5EF4-FFF2-40B4-BE49-F238E27FC236}">
                  <a16:creationId xmlns:a16="http://schemas.microsoft.com/office/drawing/2014/main" id="{25C7101D-F3FA-2C7C-AB69-8DC604CE997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6" name="Google Shape;940;g290225379b6_0_0">
            <a:extLst>
              <a:ext uri="{FF2B5EF4-FFF2-40B4-BE49-F238E27FC236}">
                <a16:creationId xmlns:a16="http://schemas.microsoft.com/office/drawing/2014/main" id="{A9333347-B013-C7B1-220F-0743E8256255}"/>
              </a:ext>
            </a:extLst>
          </p:cNvPr>
          <p:cNvGrpSpPr/>
          <p:nvPr/>
        </p:nvGrpSpPr>
        <p:grpSpPr>
          <a:xfrm>
            <a:off x="7897759" y="1481635"/>
            <a:ext cx="189815" cy="173189"/>
            <a:chOff x="6943296" y="513283"/>
            <a:chExt cx="213000" cy="173798"/>
          </a:xfrm>
        </p:grpSpPr>
        <p:sp>
          <p:nvSpPr>
            <p:cNvPr id="1107" name="Google Shape;941;g290225379b6_0_0">
              <a:extLst>
                <a:ext uri="{FF2B5EF4-FFF2-40B4-BE49-F238E27FC236}">
                  <a16:creationId xmlns:a16="http://schemas.microsoft.com/office/drawing/2014/main" id="{FB609D4D-2BA1-3BD3-A20C-AA49E5E63D5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942;g290225379b6_0_0">
              <a:extLst>
                <a:ext uri="{FF2B5EF4-FFF2-40B4-BE49-F238E27FC236}">
                  <a16:creationId xmlns:a16="http://schemas.microsoft.com/office/drawing/2014/main" id="{F2134FC2-7010-56D8-A3B7-A73333E1109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9" name="Google Shape;940;g290225379b6_0_0">
            <a:extLst>
              <a:ext uri="{FF2B5EF4-FFF2-40B4-BE49-F238E27FC236}">
                <a16:creationId xmlns:a16="http://schemas.microsoft.com/office/drawing/2014/main" id="{7C1D7A12-BC04-11B8-312E-F58F489AADD8}"/>
              </a:ext>
            </a:extLst>
          </p:cNvPr>
          <p:cNvGrpSpPr/>
          <p:nvPr/>
        </p:nvGrpSpPr>
        <p:grpSpPr>
          <a:xfrm>
            <a:off x="7897759" y="1701330"/>
            <a:ext cx="189815" cy="173189"/>
            <a:chOff x="6943296" y="513283"/>
            <a:chExt cx="213000" cy="173798"/>
          </a:xfrm>
        </p:grpSpPr>
        <p:sp>
          <p:nvSpPr>
            <p:cNvPr id="1110" name="Google Shape;941;g290225379b6_0_0">
              <a:extLst>
                <a:ext uri="{FF2B5EF4-FFF2-40B4-BE49-F238E27FC236}">
                  <a16:creationId xmlns:a16="http://schemas.microsoft.com/office/drawing/2014/main" id="{E23244A3-6C72-B1D3-930C-2EE543A5D69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942;g290225379b6_0_0">
              <a:extLst>
                <a:ext uri="{FF2B5EF4-FFF2-40B4-BE49-F238E27FC236}">
                  <a16:creationId xmlns:a16="http://schemas.microsoft.com/office/drawing/2014/main" id="{0F2EABE4-0D2E-424A-C7A6-B97D2DF5AE0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1112" name="Google Shape;956;g290225379b6_0_0">
            <a:extLst>
              <a:ext uri="{FF2B5EF4-FFF2-40B4-BE49-F238E27FC236}">
                <a16:creationId xmlns:a16="http://schemas.microsoft.com/office/drawing/2014/main" id="{A61934C8-9657-1D62-6C5E-1FD6F9D6FFC0}"/>
              </a:ext>
            </a:extLst>
          </p:cNvPr>
          <p:cNvCxnSpPr>
            <a:cxnSpLocks/>
            <a:stCxn id="1004" idx="1"/>
            <a:endCxn id="981"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956;g290225379b6_0_0">
            <a:extLst>
              <a:ext uri="{FF2B5EF4-FFF2-40B4-BE49-F238E27FC236}">
                <a16:creationId xmlns:a16="http://schemas.microsoft.com/office/drawing/2014/main" id="{7B94E460-478C-B0BF-7CA5-49924E94E7B7}"/>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937;g290225379b6_0_0">
            <a:extLst>
              <a:ext uri="{FF2B5EF4-FFF2-40B4-BE49-F238E27FC236}">
                <a16:creationId xmlns:a16="http://schemas.microsoft.com/office/drawing/2014/main" id="{564AC0AB-66AF-C59B-5C1E-7A74DB77B0B8}"/>
              </a:ext>
            </a:extLst>
          </p:cNvPr>
          <p:cNvCxnSpPr>
            <a:cxnSpLocks/>
            <a:stCxn id="1008" idx="0"/>
            <a:endCxn id="1004"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5" name="Google Shape;956;g290225379b6_0_0">
            <a:extLst>
              <a:ext uri="{FF2B5EF4-FFF2-40B4-BE49-F238E27FC236}">
                <a16:creationId xmlns:a16="http://schemas.microsoft.com/office/drawing/2014/main" id="{45A44605-670B-3B7E-7B58-5B53F7384D16}"/>
              </a:ext>
            </a:extLst>
          </p:cNvPr>
          <p:cNvCxnSpPr>
            <a:cxnSpLocks/>
            <a:stCxn id="1007" idx="1"/>
            <a:endCxn id="1010"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1116" name="Google Shape;956;g290225379b6_0_0">
            <a:extLst>
              <a:ext uri="{FF2B5EF4-FFF2-40B4-BE49-F238E27FC236}">
                <a16:creationId xmlns:a16="http://schemas.microsoft.com/office/drawing/2014/main" id="{580FE0FF-F5D4-FFED-9512-0663C5347990}"/>
              </a:ext>
            </a:extLst>
          </p:cNvPr>
          <p:cNvCxnSpPr>
            <a:cxnSpLocks/>
            <a:stCxn id="1022" idx="1"/>
            <a:endCxn id="1018"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937;g290225379b6_0_0">
            <a:extLst>
              <a:ext uri="{FF2B5EF4-FFF2-40B4-BE49-F238E27FC236}">
                <a16:creationId xmlns:a16="http://schemas.microsoft.com/office/drawing/2014/main" id="{1D0A28E1-AE64-DE6D-503A-42B0CB135058}"/>
              </a:ext>
            </a:extLst>
          </p:cNvPr>
          <p:cNvCxnSpPr>
            <a:cxnSpLocks/>
            <a:stCxn id="1020" idx="0"/>
            <a:endCxn id="1013"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8" name="Google Shape;956;g290225379b6_0_0">
            <a:extLst>
              <a:ext uri="{FF2B5EF4-FFF2-40B4-BE49-F238E27FC236}">
                <a16:creationId xmlns:a16="http://schemas.microsoft.com/office/drawing/2014/main" id="{C32981F0-7EAB-A1D4-BD61-68FFFB93E797}"/>
              </a:ext>
            </a:extLst>
          </p:cNvPr>
          <p:cNvCxnSpPr>
            <a:cxnSpLocks/>
            <a:stCxn id="1089" idx="1"/>
            <a:endCxn id="1018"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1119" name="Google Shape;956;g290225379b6_0_0">
            <a:extLst>
              <a:ext uri="{FF2B5EF4-FFF2-40B4-BE49-F238E27FC236}">
                <a16:creationId xmlns:a16="http://schemas.microsoft.com/office/drawing/2014/main" id="{8EF0DA72-6845-4E3A-104B-FCB33A1607C9}"/>
              </a:ext>
            </a:extLst>
          </p:cNvPr>
          <p:cNvCxnSpPr>
            <a:cxnSpLocks/>
            <a:stCxn id="1092" idx="1"/>
            <a:endCxn id="1018"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1120" name="Google Shape;956;g290225379b6_0_0">
            <a:extLst>
              <a:ext uri="{FF2B5EF4-FFF2-40B4-BE49-F238E27FC236}">
                <a16:creationId xmlns:a16="http://schemas.microsoft.com/office/drawing/2014/main" id="{F061BE35-DF77-E486-81AB-8CFB989941A4}"/>
              </a:ext>
            </a:extLst>
          </p:cNvPr>
          <p:cNvCxnSpPr>
            <a:cxnSpLocks/>
            <a:stCxn id="1096" idx="0"/>
            <a:endCxn id="1018"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956;g290225379b6_0_0">
            <a:extLst>
              <a:ext uri="{FF2B5EF4-FFF2-40B4-BE49-F238E27FC236}">
                <a16:creationId xmlns:a16="http://schemas.microsoft.com/office/drawing/2014/main" id="{988F3815-19C1-342E-32BF-A35C27B7EC0B}"/>
              </a:ext>
            </a:extLst>
          </p:cNvPr>
          <p:cNvCxnSpPr>
            <a:cxnSpLocks/>
            <a:stCxn id="1095" idx="1"/>
            <a:endCxn id="1098"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956;g290225379b6_0_0">
            <a:extLst>
              <a:ext uri="{FF2B5EF4-FFF2-40B4-BE49-F238E27FC236}">
                <a16:creationId xmlns:a16="http://schemas.microsoft.com/office/drawing/2014/main" id="{F4F88CAB-AE2B-2702-0A26-021DF8A4F0DA}"/>
              </a:ext>
            </a:extLst>
          </p:cNvPr>
          <p:cNvCxnSpPr>
            <a:cxnSpLocks/>
            <a:stCxn id="1013" idx="1"/>
            <a:endCxn id="1007"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956;g290225379b6_0_0">
            <a:extLst>
              <a:ext uri="{FF2B5EF4-FFF2-40B4-BE49-F238E27FC236}">
                <a16:creationId xmlns:a16="http://schemas.microsoft.com/office/drawing/2014/main" id="{07C5FC28-C7AB-655D-C7C0-73889BB735D5}"/>
              </a:ext>
            </a:extLst>
          </p:cNvPr>
          <p:cNvCxnSpPr>
            <a:cxnSpLocks/>
            <a:stCxn id="1018" idx="1"/>
            <a:endCxn id="1098"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pic>
        <p:nvPicPr>
          <p:cNvPr id="2" name="Picture 1">
            <a:extLst>
              <a:ext uri="{FF2B5EF4-FFF2-40B4-BE49-F238E27FC236}">
                <a16:creationId xmlns:a16="http://schemas.microsoft.com/office/drawing/2014/main" id="{EFAC2FD9-2519-721E-1ED0-1E5D2A4E8308}"/>
              </a:ext>
            </a:extLst>
          </p:cNvPr>
          <p:cNvPicPr>
            <a:picLocks noChangeAspect="1"/>
          </p:cNvPicPr>
          <p:nvPr/>
        </p:nvPicPr>
        <p:blipFill>
          <a:blip r:embed="rId3"/>
          <a:stretch>
            <a:fillRect/>
          </a:stretch>
        </p:blipFill>
        <p:spPr>
          <a:xfrm>
            <a:off x="553450" y="2310575"/>
            <a:ext cx="4760401" cy="2215992"/>
          </a:xfrm>
          <a:prstGeom prst="rect">
            <a:avLst/>
          </a:prstGeom>
        </p:spPr>
      </p:pic>
    </p:spTree>
    <p:extLst>
      <p:ext uri="{BB962C8B-B14F-4D97-AF65-F5344CB8AC3E}">
        <p14:creationId xmlns:p14="http://schemas.microsoft.com/office/powerpoint/2010/main" val="3714942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4"/>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Rechtsgrond?</a:t>
            </a:r>
            <a:endParaRPr sz="1200" b="1"/>
          </a:p>
          <a:p>
            <a:pPr marL="0" marR="0" lvl="0" indent="0" algn="l" rtl="0">
              <a:lnSpc>
                <a:spcPct val="100000"/>
              </a:lnSpc>
              <a:spcBef>
                <a:spcPts val="0"/>
              </a:spcBef>
              <a:spcAft>
                <a:spcPts val="0"/>
              </a:spcAft>
              <a:buClr>
                <a:srgbClr val="000000"/>
              </a:buClr>
              <a:buSzPts val="1200"/>
              <a:buFont typeface="Arial"/>
              <a:buNone/>
            </a:pPr>
            <a:r>
              <a:rPr lang="nl-NL" sz="1200"/>
              <a:t>Een legaal concept dat los staat van een bepaalde vorm (het achterliggende idee).</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LegaleVerschijningsvorm?</a:t>
            </a:r>
          </a:p>
          <a:p>
            <a:pPr marL="0" marR="0" lvl="0" indent="0" algn="l" rtl="0">
              <a:lnSpc>
                <a:spcPct val="100000"/>
              </a:lnSpc>
              <a:spcBef>
                <a:spcPts val="0"/>
              </a:spcBef>
              <a:spcAft>
                <a:spcPts val="0"/>
              </a:spcAft>
              <a:buClr>
                <a:srgbClr val="000000"/>
              </a:buClr>
              <a:buSzPts val="1200"/>
              <a:buFont typeface="Arial"/>
              <a:buNone/>
            </a:pPr>
            <a:r>
              <a:rPr lang="nl-NL" sz="1200"/>
              <a:t>Een legale verschijningsvorm is een intellectuele realisatie van een rechtsgrond onder de vorm van een opeenvolging van tekens (meestal alphanumerieke tekens).</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InstantiePubliekeDienstverlening?</a:t>
            </a:r>
          </a:p>
          <a:p>
            <a:pPr marL="0" marR="0" lvl="0" indent="0" algn="l" rtl="0">
              <a:lnSpc>
                <a:spcPct val="100000"/>
              </a:lnSpc>
              <a:spcBef>
                <a:spcPts val="0"/>
              </a:spcBef>
              <a:spcAft>
                <a:spcPts val="0"/>
              </a:spcAft>
              <a:buClr>
                <a:srgbClr val="000000"/>
              </a:buClr>
              <a:buSzPts val="1200"/>
              <a:buFont typeface="Arial"/>
              <a:buNone/>
            </a:pPr>
            <a:r>
              <a:rPr lang="en-GB" sz="1200" err="1"/>
              <a:t>Een</a:t>
            </a:r>
            <a:r>
              <a:rPr lang="en-GB" sz="1200"/>
              <a:t> representative van </a:t>
            </a:r>
            <a:r>
              <a:rPr lang="en-GB" sz="1200" err="1"/>
              <a:t>een</a:t>
            </a:r>
            <a:r>
              <a:rPr lang="en-GB" sz="1200"/>
              <a:t> </a:t>
            </a:r>
            <a:r>
              <a:rPr lang="en-GB" sz="1200" err="1"/>
              <a:t>Publieke</a:t>
            </a:r>
            <a:r>
              <a:rPr lang="en-GB" sz="1200"/>
              <a:t> </a:t>
            </a:r>
            <a:r>
              <a:rPr lang="en-GB" sz="1200" err="1"/>
              <a:t>Dienstverlening</a:t>
            </a:r>
            <a:r>
              <a:rPr lang="en-GB" sz="1200"/>
              <a:t> </a:t>
            </a:r>
            <a:r>
              <a:rPr lang="en-GB" sz="1200" err="1"/>
              <a:t>zoals</a:t>
            </a:r>
            <a:r>
              <a:rPr lang="en-GB" sz="1200"/>
              <a:t> </a:t>
            </a:r>
            <a:r>
              <a:rPr lang="en-GB" sz="1200" err="1"/>
              <a:t>deze</a:t>
            </a:r>
            <a:r>
              <a:rPr lang="en-GB" sz="1200"/>
              <a:t> </a:t>
            </a:r>
            <a:r>
              <a:rPr lang="en-GB" sz="1200" err="1"/>
              <a:t>beschreven</a:t>
            </a:r>
            <a:r>
              <a:rPr lang="en-GB" sz="1200"/>
              <a:t> is in </a:t>
            </a:r>
            <a:r>
              <a:rPr lang="en-GB" sz="1200" err="1"/>
              <a:t>een</a:t>
            </a:r>
            <a:r>
              <a:rPr lang="en-GB" sz="1200"/>
              <a:t> </a:t>
            </a:r>
            <a:r>
              <a:rPr lang="en-GB" sz="1200" err="1"/>
              <a:t>Publieke</a:t>
            </a:r>
            <a:r>
              <a:rPr lang="en-GB" sz="1200"/>
              <a:t> </a:t>
            </a:r>
            <a:r>
              <a:rPr lang="en-GB" sz="1200" err="1"/>
              <a:t>Dienstverlenignscataloog</a:t>
            </a:r>
            <a:r>
              <a:rPr lang="en-GB" sz="1200"/>
              <a:t>. </a:t>
            </a:r>
            <a:endParaRPr lang="en-GB" sz="1000" i="1"/>
          </a:p>
          <a:p>
            <a:pPr marL="0" marR="0" lvl="0" indent="0" algn="l" rtl="0">
              <a:lnSpc>
                <a:spcPct val="100000"/>
              </a:lnSpc>
              <a:spcBef>
                <a:spcPts val="0"/>
              </a:spcBef>
              <a:spcAft>
                <a:spcPts val="0"/>
              </a:spcAft>
              <a:buClr>
                <a:srgbClr val="000000"/>
              </a:buClr>
              <a:buSzPts val="1200"/>
              <a:buFont typeface="Arial"/>
              <a:buNone/>
            </a:pP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963759" y="2571750"/>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Rechtsgrond</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2609193" y="2550408"/>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700" b="1" i="0" u="none" strike="noStrike" cap="none">
                  <a:solidFill>
                    <a:schemeClr val="bg1"/>
                  </a:solidFill>
                  <a:latin typeface="Arial"/>
                  <a:ea typeface="Arial"/>
                  <a:cs typeface="Arial"/>
                  <a:sym typeface="Arial"/>
                </a:rPr>
                <a:t>LegaleVerschijningsvorm</a:t>
              </a:r>
              <a:endParaRPr sz="800" b="1" i="0" u="none" strike="noStrike" cap="none">
                <a:solidFill>
                  <a:schemeClr val="bg1"/>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2609193" y="3360965"/>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a:solidFill>
                    <a:srgbClr val="FFFFFF"/>
                  </a:solidFill>
                </a:rPr>
                <a:t>IPD</a:t>
              </a:r>
              <a:endParaRPr sz="800" b="1" i="0" u="none" strike="noStrike" cap="none">
                <a:solidFill>
                  <a:srgbClr val="FFFFFF"/>
                </a:solidFill>
                <a:latin typeface="Arial"/>
                <a:ea typeface="Arial"/>
                <a:cs typeface="Arial"/>
                <a:sym typeface="Arial"/>
              </a:endParaRPr>
            </a:p>
          </p:txBody>
        </p:sp>
      </p:grpSp>
      <p:cxnSp>
        <p:nvCxnSpPr>
          <p:cNvPr id="14" name="Google Shape;1651;g2906a1306da_0_23">
            <a:extLst>
              <a:ext uri="{FF2B5EF4-FFF2-40B4-BE49-F238E27FC236}">
                <a16:creationId xmlns:a16="http://schemas.microsoft.com/office/drawing/2014/main" id="{33AEE37F-57C7-5956-9B30-ABE8197F80D7}"/>
              </a:ext>
            </a:extLst>
          </p:cNvPr>
          <p:cNvCxnSpPr>
            <a:cxnSpLocks/>
          </p:cNvCxnSpPr>
          <p:nvPr/>
        </p:nvCxnSpPr>
        <p:spPr>
          <a:xfrm>
            <a:off x="2360583" y="2854441"/>
            <a:ext cx="248610"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a:stCxn id="9" idx="2"/>
            <a:endCxn id="12" idx="0"/>
          </p:cNvCxnSpPr>
          <p:nvPr/>
        </p:nvCxnSpPr>
        <p:spPr>
          <a:xfrm>
            <a:off x="3307605" y="3112276"/>
            <a:ext cx="0" cy="248689"/>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523220"/>
          </a:xfrm>
          <a:prstGeom prst="rect">
            <a:avLst/>
          </a:prstGeom>
          <a:noFill/>
        </p:spPr>
        <p:txBody>
          <a:bodyPr wrap="square">
            <a:spAutoFit/>
          </a:bodyPr>
          <a:lstStyle/>
          <a:p>
            <a:r>
              <a:rPr lang="nl-BE" sz="1400" b="1">
                <a:solidFill>
                  <a:srgbClr val="0B5394"/>
                </a:solidFill>
                <a:latin typeface="Calibri"/>
                <a:ea typeface="Calibri"/>
                <a:cs typeface="Calibri"/>
                <a:sym typeface="Calibri"/>
              </a:rPr>
              <a:t>De belangrijkste databron om Fien feitelijk te informeren zijn de Besluiten genomen </a:t>
            </a:r>
            <a:r>
              <a:rPr lang="nl-BE" b="1">
                <a:solidFill>
                  <a:srgbClr val="0B5394"/>
                </a:solidFill>
                <a:latin typeface="Calibri"/>
                <a:ea typeface="Calibri"/>
                <a:cs typeface="Calibri"/>
                <a:sym typeface="Calibri"/>
              </a:rPr>
              <a:t>door het lokaal bestuur.</a:t>
            </a:r>
            <a:endParaRPr lang="en-GB" b="1">
              <a:solidFill>
                <a:srgbClr val="0B5394"/>
              </a:solidFill>
              <a:latin typeface="Calibri"/>
              <a:ea typeface="Calibri"/>
              <a:cs typeface="Calibri"/>
            </a:endParaRPr>
          </a:p>
        </p:txBody>
      </p:sp>
      <p:pic>
        <p:nvPicPr>
          <p:cNvPr id="7" name="Picture 2">
            <a:extLst>
              <a:ext uri="{FF2B5EF4-FFF2-40B4-BE49-F238E27FC236}">
                <a16:creationId xmlns:a16="http://schemas.microsoft.com/office/drawing/2014/main" id="{959A0233-8A6F-B810-3C99-BA0BC9832D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940;g290225379b6_0_0">
            <a:extLst>
              <a:ext uri="{FF2B5EF4-FFF2-40B4-BE49-F238E27FC236}">
                <a16:creationId xmlns:a16="http://schemas.microsoft.com/office/drawing/2014/main" id="{99C9D2E2-EEA5-0D23-9439-06D8EF6C1B44}"/>
              </a:ext>
            </a:extLst>
          </p:cNvPr>
          <p:cNvGrpSpPr/>
          <p:nvPr/>
        </p:nvGrpSpPr>
        <p:grpSpPr>
          <a:xfrm>
            <a:off x="6364775" y="1588132"/>
            <a:ext cx="189815" cy="173189"/>
            <a:chOff x="6943296" y="513283"/>
            <a:chExt cx="213000" cy="173798"/>
          </a:xfrm>
        </p:grpSpPr>
        <p:sp>
          <p:nvSpPr>
            <p:cNvPr id="6" name="Google Shape;941;g290225379b6_0_0">
              <a:extLst>
                <a:ext uri="{FF2B5EF4-FFF2-40B4-BE49-F238E27FC236}">
                  <a16:creationId xmlns:a16="http://schemas.microsoft.com/office/drawing/2014/main" id="{4CA14889-2F47-EE85-9188-A591956E3F2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42;g290225379b6_0_0">
              <a:extLst>
                <a:ext uri="{FF2B5EF4-FFF2-40B4-BE49-F238E27FC236}">
                  <a16:creationId xmlns:a16="http://schemas.microsoft.com/office/drawing/2014/main" id="{C4B57EE2-F89E-105A-B3CE-C80FF6F40B9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3" name="Google Shape;940;g290225379b6_0_0">
            <a:extLst>
              <a:ext uri="{FF2B5EF4-FFF2-40B4-BE49-F238E27FC236}">
                <a16:creationId xmlns:a16="http://schemas.microsoft.com/office/drawing/2014/main" id="{ACD36950-9BF1-580B-96A7-E3A99BE00068}"/>
              </a:ext>
            </a:extLst>
          </p:cNvPr>
          <p:cNvGrpSpPr/>
          <p:nvPr/>
        </p:nvGrpSpPr>
        <p:grpSpPr>
          <a:xfrm>
            <a:off x="6911659" y="378071"/>
            <a:ext cx="189815" cy="173189"/>
            <a:chOff x="6943296" y="513283"/>
            <a:chExt cx="213000" cy="173798"/>
          </a:xfrm>
        </p:grpSpPr>
        <p:sp>
          <p:nvSpPr>
            <p:cNvPr id="16" name="Google Shape;941;g290225379b6_0_0">
              <a:extLst>
                <a:ext uri="{FF2B5EF4-FFF2-40B4-BE49-F238E27FC236}">
                  <a16:creationId xmlns:a16="http://schemas.microsoft.com/office/drawing/2014/main" id="{749CD23D-6F88-E667-8E10-D10398B32A5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942;g290225379b6_0_0">
              <a:extLst>
                <a:ext uri="{FF2B5EF4-FFF2-40B4-BE49-F238E27FC236}">
                  <a16:creationId xmlns:a16="http://schemas.microsoft.com/office/drawing/2014/main" id="{67E77E2A-5A75-9BB3-5D38-837878EAAE3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8" name="Google Shape;940;g290225379b6_0_0">
            <a:extLst>
              <a:ext uri="{FF2B5EF4-FFF2-40B4-BE49-F238E27FC236}">
                <a16:creationId xmlns:a16="http://schemas.microsoft.com/office/drawing/2014/main" id="{0310DB38-4B65-2DC6-63C5-6568D9A4315D}"/>
              </a:ext>
            </a:extLst>
          </p:cNvPr>
          <p:cNvGrpSpPr/>
          <p:nvPr/>
        </p:nvGrpSpPr>
        <p:grpSpPr>
          <a:xfrm>
            <a:off x="6759836" y="596089"/>
            <a:ext cx="189815" cy="173189"/>
            <a:chOff x="6943296" y="513283"/>
            <a:chExt cx="213000" cy="173798"/>
          </a:xfrm>
        </p:grpSpPr>
        <p:sp>
          <p:nvSpPr>
            <p:cNvPr id="19" name="Google Shape;941;g290225379b6_0_0">
              <a:extLst>
                <a:ext uri="{FF2B5EF4-FFF2-40B4-BE49-F238E27FC236}">
                  <a16:creationId xmlns:a16="http://schemas.microsoft.com/office/drawing/2014/main" id="{B1531052-9FFA-1F99-6E96-76748BB06BB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942;g290225379b6_0_0">
              <a:extLst>
                <a:ext uri="{FF2B5EF4-FFF2-40B4-BE49-F238E27FC236}">
                  <a16:creationId xmlns:a16="http://schemas.microsoft.com/office/drawing/2014/main" id="{E911775B-8DA4-0E8C-3CF0-DEF138931BE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26A8F38A-4E2F-34A0-A68D-F9FB60861DA9}"/>
              </a:ext>
            </a:extLst>
          </p:cNvPr>
          <p:cNvGrpSpPr/>
          <p:nvPr/>
        </p:nvGrpSpPr>
        <p:grpSpPr>
          <a:xfrm>
            <a:off x="6668420" y="1588132"/>
            <a:ext cx="189815" cy="173189"/>
            <a:chOff x="6943296" y="513283"/>
            <a:chExt cx="213000" cy="173798"/>
          </a:xfrm>
        </p:grpSpPr>
        <p:sp>
          <p:nvSpPr>
            <p:cNvPr id="22" name="Google Shape;941;g290225379b6_0_0">
              <a:extLst>
                <a:ext uri="{FF2B5EF4-FFF2-40B4-BE49-F238E27FC236}">
                  <a16:creationId xmlns:a16="http://schemas.microsoft.com/office/drawing/2014/main" id="{E97E07A4-4EA4-AFC1-7F5B-3B18DC11D54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42;g290225379b6_0_0">
              <a:extLst>
                <a:ext uri="{FF2B5EF4-FFF2-40B4-BE49-F238E27FC236}">
                  <a16:creationId xmlns:a16="http://schemas.microsoft.com/office/drawing/2014/main" id="{AEF728A5-B88A-F430-10FC-83271F6CA8F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4" name="Google Shape;940;g290225379b6_0_0">
            <a:extLst>
              <a:ext uri="{FF2B5EF4-FFF2-40B4-BE49-F238E27FC236}">
                <a16:creationId xmlns:a16="http://schemas.microsoft.com/office/drawing/2014/main" id="{B603DAF1-57B0-AFA1-EEC3-A1E4DC84663E}"/>
              </a:ext>
            </a:extLst>
          </p:cNvPr>
          <p:cNvGrpSpPr/>
          <p:nvPr/>
        </p:nvGrpSpPr>
        <p:grpSpPr>
          <a:xfrm>
            <a:off x="6968883" y="1588132"/>
            <a:ext cx="189815" cy="173189"/>
            <a:chOff x="6943296" y="513283"/>
            <a:chExt cx="213000" cy="173798"/>
          </a:xfrm>
        </p:grpSpPr>
        <p:sp>
          <p:nvSpPr>
            <p:cNvPr id="25" name="Google Shape;941;g290225379b6_0_0">
              <a:extLst>
                <a:ext uri="{FF2B5EF4-FFF2-40B4-BE49-F238E27FC236}">
                  <a16:creationId xmlns:a16="http://schemas.microsoft.com/office/drawing/2014/main" id="{0C0E4096-6473-A4F9-2108-568C7E5BE06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942;g290225379b6_0_0">
              <a:extLst>
                <a:ext uri="{FF2B5EF4-FFF2-40B4-BE49-F238E27FC236}">
                  <a16:creationId xmlns:a16="http://schemas.microsoft.com/office/drawing/2014/main" id="{9C7150D6-76DE-5ED6-090E-553CA515F66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7" name="Google Shape;940;g290225379b6_0_0">
            <a:extLst>
              <a:ext uri="{FF2B5EF4-FFF2-40B4-BE49-F238E27FC236}">
                <a16:creationId xmlns:a16="http://schemas.microsoft.com/office/drawing/2014/main" id="{1F78AB1E-1BD4-D69D-4561-DA119C868047}"/>
              </a:ext>
            </a:extLst>
          </p:cNvPr>
          <p:cNvGrpSpPr/>
          <p:nvPr/>
        </p:nvGrpSpPr>
        <p:grpSpPr>
          <a:xfrm>
            <a:off x="6668419" y="1825360"/>
            <a:ext cx="189815" cy="173189"/>
            <a:chOff x="6943296" y="513283"/>
            <a:chExt cx="213000" cy="173798"/>
          </a:xfrm>
        </p:grpSpPr>
        <p:sp>
          <p:nvSpPr>
            <p:cNvPr id="28" name="Google Shape;941;g290225379b6_0_0">
              <a:extLst>
                <a:ext uri="{FF2B5EF4-FFF2-40B4-BE49-F238E27FC236}">
                  <a16:creationId xmlns:a16="http://schemas.microsoft.com/office/drawing/2014/main" id="{89F40DBD-F160-1BB5-9A7B-3E57CE8AE5D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42;g290225379b6_0_0">
              <a:extLst>
                <a:ext uri="{FF2B5EF4-FFF2-40B4-BE49-F238E27FC236}">
                  <a16:creationId xmlns:a16="http://schemas.microsoft.com/office/drawing/2014/main" id="{48CFB697-055D-B8E5-56B4-AF2831223FA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0" name="Google Shape;940;g290225379b6_0_0">
            <a:extLst>
              <a:ext uri="{FF2B5EF4-FFF2-40B4-BE49-F238E27FC236}">
                <a16:creationId xmlns:a16="http://schemas.microsoft.com/office/drawing/2014/main" id="{7AD43E40-8A42-EE8A-9EF9-5985F42E448A}"/>
              </a:ext>
            </a:extLst>
          </p:cNvPr>
          <p:cNvGrpSpPr/>
          <p:nvPr/>
        </p:nvGrpSpPr>
        <p:grpSpPr>
          <a:xfrm>
            <a:off x="6968883" y="1822405"/>
            <a:ext cx="189815" cy="173189"/>
            <a:chOff x="6943296" y="513283"/>
            <a:chExt cx="213000" cy="173798"/>
          </a:xfrm>
        </p:grpSpPr>
        <p:sp>
          <p:nvSpPr>
            <p:cNvPr id="31" name="Google Shape;941;g290225379b6_0_0">
              <a:extLst>
                <a:ext uri="{FF2B5EF4-FFF2-40B4-BE49-F238E27FC236}">
                  <a16:creationId xmlns:a16="http://schemas.microsoft.com/office/drawing/2014/main" id="{C48F9339-07A0-E981-7FB1-87311427611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42;g290225379b6_0_0">
              <a:extLst>
                <a:ext uri="{FF2B5EF4-FFF2-40B4-BE49-F238E27FC236}">
                  <a16:creationId xmlns:a16="http://schemas.microsoft.com/office/drawing/2014/main" id="{92BC3CBF-EFCD-4AD1-ED6B-C31ACDE8B74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3" name="Google Shape;940;g290225379b6_0_0">
            <a:extLst>
              <a:ext uri="{FF2B5EF4-FFF2-40B4-BE49-F238E27FC236}">
                <a16:creationId xmlns:a16="http://schemas.microsoft.com/office/drawing/2014/main" id="{AB6A6ED2-C9DC-1620-252B-B6C9CE8008F5}"/>
              </a:ext>
            </a:extLst>
          </p:cNvPr>
          <p:cNvGrpSpPr/>
          <p:nvPr/>
        </p:nvGrpSpPr>
        <p:grpSpPr>
          <a:xfrm>
            <a:off x="7253606" y="1822405"/>
            <a:ext cx="189815" cy="173189"/>
            <a:chOff x="6943296" y="513283"/>
            <a:chExt cx="213000" cy="173798"/>
          </a:xfrm>
        </p:grpSpPr>
        <p:sp>
          <p:nvSpPr>
            <p:cNvPr id="34" name="Google Shape;941;g290225379b6_0_0">
              <a:extLst>
                <a:ext uri="{FF2B5EF4-FFF2-40B4-BE49-F238E27FC236}">
                  <a16:creationId xmlns:a16="http://schemas.microsoft.com/office/drawing/2014/main" id="{EECC1EB4-DF16-4DF2-EC6A-F06C33B0751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42;g290225379b6_0_0">
              <a:extLst>
                <a:ext uri="{FF2B5EF4-FFF2-40B4-BE49-F238E27FC236}">
                  <a16:creationId xmlns:a16="http://schemas.microsoft.com/office/drawing/2014/main" id="{889E12C6-361E-941D-FA29-78B27361878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36" name="Google Shape;956;g290225379b6_0_0">
            <a:extLst>
              <a:ext uri="{FF2B5EF4-FFF2-40B4-BE49-F238E27FC236}">
                <a16:creationId xmlns:a16="http://schemas.microsoft.com/office/drawing/2014/main" id="{55A484DC-78FD-78DD-FB42-266575292E2E}"/>
              </a:ext>
            </a:extLst>
          </p:cNvPr>
          <p:cNvCxnSpPr>
            <a:cxnSpLocks/>
            <a:stCxn id="22" idx="1"/>
            <a:endCxn id="6"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956;g290225379b6_0_0">
            <a:extLst>
              <a:ext uri="{FF2B5EF4-FFF2-40B4-BE49-F238E27FC236}">
                <a16:creationId xmlns:a16="http://schemas.microsoft.com/office/drawing/2014/main" id="{908C63EA-7DC0-7BD1-D3E1-2F7243557EDD}"/>
              </a:ext>
            </a:extLst>
          </p:cNvPr>
          <p:cNvCxnSpPr>
            <a:cxnSpLocks/>
            <a:stCxn id="25" idx="1"/>
            <a:endCxn id="22"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956;g290225379b6_0_0">
            <a:extLst>
              <a:ext uri="{FF2B5EF4-FFF2-40B4-BE49-F238E27FC236}">
                <a16:creationId xmlns:a16="http://schemas.microsoft.com/office/drawing/2014/main" id="{07EA8E51-20EF-7A1C-0612-15D2B6840D5B}"/>
              </a:ext>
            </a:extLst>
          </p:cNvPr>
          <p:cNvCxnSpPr>
            <a:cxnSpLocks/>
            <a:stCxn id="25" idx="2"/>
            <a:endCxn id="29"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956;g290225379b6_0_0">
            <a:extLst>
              <a:ext uri="{FF2B5EF4-FFF2-40B4-BE49-F238E27FC236}">
                <a16:creationId xmlns:a16="http://schemas.microsoft.com/office/drawing/2014/main" id="{121B8097-8CF9-C12F-9123-6B0438725B80}"/>
              </a:ext>
            </a:extLst>
          </p:cNvPr>
          <p:cNvCxnSpPr>
            <a:cxnSpLocks/>
            <a:stCxn id="25" idx="2"/>
            <a:endCxn id="32"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956;g290225379b6_0_0">
            <a:extLst>
              <a:ext uri="{FF2B5EF4-FFF2-40B4-BE49-F238E27FC236}">
                <a16:creationId xmlns:a16="http://schemas.microsoft.com/office/drawing/2014/main" id="{1DD0E554-17B0-EC36-99A3-81484F35EBCF}"/>
              </a:ext>
            </a:extLst>
          </p:cNvPr>
          <p:cNvCxnSpPr>
            <a:cxnSpLocks/>
            <a:stCxn id="25" idx="2"/>
            <a:endCxn id="35"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41" name="Google Shape;940;g290225379b6_0_0">
            <a:extLst>
              <a:ext uri="{FF2B5EF4-FFF2-40B4-BE49-F238E27FC236}">
                <a16:creationId xmlns:a16="http://schemas.microsoft.com/office/drawing/2014/main" id="{596C1097-B0FA-8FE2-5F40-4CAB3F533C53}"/>
              </a:ext>
            </a:extLst>
          </p:cNvPr>
          <p:cNvGrpSpPr/>
          <p:nvPr/>
        </p:nvGrpSpPr>
        <p:grpSpPr>
          <a:xfrm>
            <a:off x="7067812" y="596089"/>
            <a:ext cx="189815" cy="173189"/>
            <a:chOff x="6943296" y="513283"/>
            <a:chExt cx="213000" cy="173798"/>
          </a:xfrm>
        </p:grpSpPr>
        <p:sp>
          <p:nvSpPr>
            <p:cNvPr id="42" name="Google Shape;941;g290225379b6_0_0">
              <a:extLst>
                <a:ext uri="{FF2B5EF4-FFF2-40B4-BE49-F238E27FC236}">
                  <a16:creationId xmlns:a16="http://schemas.microsoft.com/office/drawing/2014/main" id="{E294AA32-EBC7-B998-617D-295845B7B43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42;g290225379b6_0_0">
              <a:extLst>
                <a:ext uri="{FF2B5EF4-FFF2-40B4-BE49-F238E27FC236}">
                  <a16:creationId xmlns:a16="http://schemas.microsoft.com/office/drawing/2014/main" id="{A79C75DE-14F6-0837-BD8D-2D93D9EF9E7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4" name="Google Shape;940;g290225379b6_0_0">
            <a:extLst>
              <a:ext uri="{FF2B5EF4-FFF2-40B4-BE49-F238E27FC236}">
                <a16:creationId xmlns:a16="http://schemas.microsoft.com/office/drawing/2014/main" id="{C36FFFF0-EA16-0D42-467E-C737AE229D4C}"/>
              </a:ext>
            </a:extLst>
          </p:cNvPr>
          <p:cNvGrpSpPr/>
          <p:nvPr/>
        </p:nvGrpSpPr>
        <p:grpSpPr>
          <a:xfrm>
            <a:off x="7063481" y="914862"/>
            <a:ext cx="189815" cy="173189"/>
            <a:chOff x="6943296" y="513283"/>
            <a:chExt cx="213000" cy="173798"/>
          </a:xfrm>
        </p:grpSpPr>
        <p:sp>
          <p:nvSpPr>
            <p:cNvPr id="45" name="Google Shape;941;g290225379b6_0_0">
              <a:extLst>
                <a:ext uri="{FF2B5EF4-FFF2-40B4-BE49-F238E27FC236}">
                  <a16:creationId xmlns:a16="http://schemas.microsoft.com/office/drawing/2014/main" id="{8E66A190-2291-B860-4459-A61C5E42682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CC497442-2434-580E-62E9-8B9AF5815C1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7" name="Google Shape;940;g290225379b6_0_0">
            <a:extLst>
              <a:ext uri="{FF2B5EF4-FFF2-40B4-BE49-F238E27FC236}">
                <a16:creationId xmlns:a16="http://schemas.microsoft.com/office/drawing/2014/main" id="{6F0212DC-3621-EF96-4A97-F34BB668F999}"/>
              </a:ext>
            </a:extLst>
          </p:cNvPr>
          <p:cNvGrpSpPr/>
          <p:nvPr/>
        </p:nvGrpSpPr>
        <p:grpSpPr>
          <a:xfrm>
            <a:off x="6778759" y="914862"/>
            <a:ext cx="189815" cy="173189"/>
            <a:chOff x="6943296" y="513283"/>
            <a:chExt cx="213000" cy="173798"/>
          </a:xfrm>
        </p:grpSpPr>
        <p:sp>
          <p:nvSpPr>
            <p:cNvPr id="48" name="Google Shape;941;g290225379b6_0_0">
              <a:extLst>
                <a:ext uri="{FF2B5EF4-FFF2-40B4-BE49-F238E27FC236}">
                  <a16:creationId xmlns:a16="http://schemas.microsoft.com/office/drawing/2014/main" id="{D974D236-B36D-EC69-2D19-D2280FBE6A7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42;g290225379b6_0_0">
              <a:extLst>
                <a:ext uri="{FF2B5EF4-FFF2-40B4-BE49-F238E27FC236}">
                  <a16:creationId xmlns:a16="http://schemas.microsoft.com/office/drawing/2014/main" id="{7B1B5364-2ADB-CE56-A748-D35CE0B8165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0" name="Google Shape;940;g290225379b6_0_0">
            <a:extLst>
              <a:ext uri="{FF2B5EF4-FFF2-40B4-BE49-F238E27FC236}">
                <a16:creationId xmlns:a16="http://schemas.microsoft.com/office/drawing/2014/main" id="{BAF01B21-0E9C-AE40-ECA6-447E7C1A8B87}"/>
              </a:ext>
            </a:extLst>
          </p:cNvPr>
          <p:cNvGrpSpPr/>
          <p:nvPr/>
        </p:nvGrpSpPr>
        <p:grpSpPr>
          <a:xfrm>
            <a:off x="7371458" y="914862"/>
            <a:ext cx="189815" cy="173189"/>
            <a:chOff x="6943296" y="513283"/>
            <a:chExt cx="213000" cy="173798"/>
          </a:xfrm>
        </p:grpSpPr>
        <p:sp>
          <p:nvSpPr>
            <p:cNvPr id="51" name="Google Shape;941;g290225379b6_0_0">
              <a:extLst>
                <a:ext uri="{FF2B5EF4-FFF2-40B4-BE49-F238E27FC236}">
                  <a16:creationId xmlns:a16="http://schemas.microsoft.com/office/drawing/2014/main" id="{D9D6ACD8-0DFA-1528-E1E5-7DCDEE176FD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42;g290225379b6_0_0">
              <a:extLst>
                <a:ext uri="{FF2B5EF4-FFF2-40B4-BE49-F238E27FC236}">
                  <a16:creationId xmlns:a16="http://schemas.microsoft.com/office/drawing/2014/main" id="{70005F9C-3F5F-0DA7-F415-2D167193CD7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3" name="Google Shape;940;g290225379b6_0_0">
            <a:extLst>
              <a:ext uri="{FF2B5EF4-FFF2-40B4-BE49-F238E27FC236}">
                <a16:creationId xmlns:a16="http://schemas.microsoft.com/office/drawing/2014/main" id="{67079A1F-E9C7-DCF4-08C8-AE2C34813752}"/>
              </a:ext>
            </a:extLst>
          </p:cNvPr>
          <p:cNvGrpSpPr/>
          <p:nvPr/>
        </p:nvGrpSpPr>
        <p:grpSpPr>
          <a:xfrm>
            <a:off x="7363086" y="1223172"/>
            <a:ext cx="189815" cy="173189"/>
            <a:chOff x="6943296" y="513283"/>
            <a:chExt cx="213000" cy="173798"/>
          </a:xfrm>
        </p:grpSpPr>
        <p:sp>
          <p:nvSpPr>
            <p:cNvPr id="54" name="Google Shape;941;g290225379b6_0_0">
              <a:extLst>
                <a:ext uri="{FF2B5EF4-FFF2-40B4-BE49-F238E27FC236}">
                  <a16:creationId xmlns:a16="http://schemas.microsoft.com/office/drawing/2014/main" id="{D039D515-8403-A769-CAE6-133462DC230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42;g290225379b6_0_0">
              <a:extLst>
                <a:ext uri="{FF2B5EF4-FFF2-40B4-BE49-F238E27FC236}">
                  <a16:creationId xmlns:a16="http://schemas.microsoft.com/office/drawing/2014/main" id="{832E4CDC-BA5A-0643-45CF-9C26B5666785}"/>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6" name="Google Shape;940;g290225379b6_0_0">
            <a:extLst>
              <a:ext uri="{FF2B5EF4-FFF2-40B4-BE49-F238E27FC236}">
                <a16:creationId xmlns:a16="http://schemas.microsoft.com/office/drawing/2014/main" id="{7324CD76-53FF-98E8-79C6-945F486FEBA0}"/>
              </a:ext>
            </a:extLst>
          </p:cNvPr>
          <p:cNvGrpSpPr/>
          <p:nvPr/>
        </p:nvGrpSpPr>
        <p:grpSpPr>
          <a:xfrm>
            <a:off x="7639437" y="1223172"/>
            <a:ext cx="189815" cy="173189"/>
            <a:chOff x="6943296" y="513283"/>
            <a:chExt cx="213000" cy="173798"/>
          </a:xfrm>
        </p:grpSpPr>
        <p:sp>
          <p:nvSpPr>
            <p:cNvPr id="57" name="Google Shape;941;g290225379b6_0_0">
              <a:extLst>
                <a:ext uri="{FF2B5EF4-FFF2-40B4-BE49-F238E27FC236}">
                  <a16:creationId xmlns:a16="http://schemas.microsoft.com/office/drawing/2014/main" id="{67E332B3-1889-30B7-DEA8-989258F31BB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942;g290225379b6_0_0">
              <a:extLst>
                <a:ext uri="{FF2B5EF4-FFF2-40B4-BE49-F238E27FC236}">
                  <a16:creationId xmlns:a16="http://schemas.microsoft.com/office/drawing/2014/main" id="{90C1F92F-F298-C2DE-174E-67859FD76BA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E3A6D884-4A92-A3CE-ABA2-42CB33BFEE46}"/>
              </a:ext>
            </a:extLst>
          </p:cNvPr>
          <p:cNvGrpSpPr/>
          <p:nvPr/>
        </p:nvGrpSpPr>
        <p:grpSpPr>
          <a:xfrm>
            <a:off x="7637589" y="1481635"/>
            <a:ext cx="189815" cy="173189"/>
            <a:chOff x="6943296" y="513283"/>
            <a:chExt cx="213000" cy="173798"/>
          </a:xfrm>
        </p:grpSpPr>
        <p:sp>
          <p:nvSpPr>
            <p:cNvPr id="60" name="Google Shape;941;g290225379b6_0_0">
              <a:extLst>
                <a:ext uri="{FF2B5EF4-FFF2-40B4-BE49-F238E27FC236}">
                  <a16:creationId xmlns:a16="http://schemas.microsoft.com/office/drawing/2014/main" id="{57599A5E-5C5A-3214-7850-11336866398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875220A9-A787-88ED-852A-F2BD054E07E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F1031C68-DA6A-A9F1-43E4-E8CF2047F049}"/>
              </a:ext>
            </a:extLst>
          </p:cNvPr>
          <p:cNvGrpSpPr/>
          <p:nvPr/>
        </p:nvGrpSpPr>
        <p:grpSpPr>
          <a:xfrm>
            <a:off x="7637589" y="1704737"/>
            <a:ext cx="189815" cy="173189"/>
            <a:chOff x="6943296" y="513283"/>
            <a:chExt cx="213000" cy="173798"/>
          </a:xfrm>
        </p:grpSpPr>
        <p:sp>
          <p:nvSpPr>
            <p:cNvPr id="63" name="Google Shape;941;g290225379b6_0_0">
              <a:extLst>
                <a:ext uri="{FF2B5EF4-FFF2-40B4-BE49-F238E27FC236}">
                  <a16:creationId xmlns:a16="http://schemas.microsoft.com/office/drawing/2014/main" id="{E40625BD-F401-698B-8933-FB483B840B2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42;g290225379b6_0_0">
              <a:extLst>
                <a:ext uri="{FF2B5EF4-FFF2-40B4-BE49-F238E27FC236}">
                  <a16:creationId xmlns:a16="http://schemas.microsoft.com/office/drawing/2014/main" id="{A4168975-389C-ADE0-C0B4-665FBB7D48C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1" name="Google Shape;940;g290225379b6_0_0">
            <a:extLst>
              <a:ext uri="{FF2B5EF4-FFF2-40B4-BE49-F238E27FC236}">
                <a16:creationId xmlns:a16="http://schemas.microsoft.com/office/drawing/2014/main" id="{DC3A181C-6BD5-C3BD-8C5E-A3293BCD8D66}"/>
              </a:ext>
            </a:extLst>
          </p:cNvPr>
          <p:cNvGrpSpPr/>
          <p:nvPr/>
        </p:nvGrpSpPr>
        <p:grpSpPr>
          <a:xfrm>
            <a:off x="7363086" y="1481847"/>
            <a:ext cx="189815" cy="173189"/>
            <a:chOff x="6943296" y="513283"/>
            <a:chExt cx="213000" cy="173798"/>
          </a:xfrm>
        </p:grpSpPr>
        <p:sp>
          <p:nvSpPr>
            <p:cNvPr id="962" name="Google Shape;941;g290225379b6_0_0">
              <a:extLst>
                <a:ext uri="{FF2B5EF4-FFF2-40B4-BE49-F238E27FC236}">
                  <a16:creationId xmlns:a16="http://schemas.microsoft.com/office/drawing/2014/main" id="{385B966C-B514-316B-7276-FB7F9061620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42;g290225379b6_0_0">
              <a:extLst>
                <a:ext uri="{FF2B5EF4-FFF2-40B4-BE49-F238E27FC236}">
                  <a16:creationId xmlns:a16="http://schemas.microsoft.com/office/drawing/2014/main" id="{EAE49E2B-E5B2-9DF8-2C6D-C807245C65CE}"/>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4" name="Google Shape;940;g290225379b6_0_0">
            <a:extLst>
              <a:ext uri="{FF2B5EF4-FFF2-40B4-BE49-F238E27FC236}">
                <a16:creationId xmlns:a16="http://schemas.microsoft.com/office/drawing/2014/main" id="{7E938891-9996-50C2-3CEE-739B4BD2781A}"/>
              </a:ext>
            </a:extLst>
          </p:cNvPr>
          <p:cNvGrpSpPr/>
          <p:nvPr/>
        </p:nvGrpSpPr>
        <p:grpSpPr>
          <a:xfrm>
            <a:off x="7063481" y="1223172"/>
            <a:ext cx="189815" cy="173189"/>
            <a:chOff x="6943296" y="513283"/>
            <a:chExt cx="213000" cy="173798"/>
          </a:xfrm>
        </p:grpSpPr>
        <p:sp>
          <p:nvSpPr>
            <p:cNvPr id="965" name="Google Shape;941;g290225379b6_0_0">
              <a:extLst>
                <a:ext uri="{FF2B5EF4-FFF2-40B4-BE49-F238E27FC236}">
                  <a16:creationId xmlns:a16="http://schemas.microsoft.com/office/drawing/2014/main" id="{04929FC8-6891-6140-DCB1-3A71AD4CBC4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42;g290225379b6_0_0">
              <a:extLst>
                <a:ext uri="{FF2B5EF4-FFF2-40B4-BE49-F238E27FC236}">
                  <a16:creationId xmlns:a16="http://schemas.microsoft.com/office/drawing/2014/main" id="{7C5CB0ED-AC12-7D1B-5846-D1EE310DCA4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7" name="Google Shape;940;g290225379b6_0_0">
            <a:extLst>
              <a:ext uri="{FF2B5EF4-FFF2-40B4-BE49-F238E27FC236}">
                <a16:creationId xmlns:a16="http://schemas.microsoft.com/office/drawing/2014/main" id="{F7401A9E-46A7-8CBD-2D33-6B168AED75BB}"/>
              </a:ext>
            </a:extLst>
          </p:cNvPr>
          <p:cNvGrpSpPr/>
          <p:nvPr/>
        </p:nvGrpSpPr>
        <p:grpSpPr>
          <a:xfrm>
            <a:off x="7897760" y="906563"/>
            <a:ext cx="189815" cy="173189"/>
            <a:chOff x="6943296" y="513283"/>
            <a:chExt cx="213000" cy="173798"/>
          </a:xfrm>
        </p:grpSpPr>
        <p:sp>
          <p:nvSpPr>
            <p:cNvPr id="968" name="Google Shape;941;g290225379b6_0_0">
              <a:extLst>
                <a:ext uri="{FF2B5EF4-FFF2-40B4-BE49-F238E27FC236}">
                  <a16:creationId xmlns:a16="http://schemas.microsoft.com/office/drawing/2014/main" id="{2FE6C127-8F97-8FB2-3EA1-BFB20807148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42;g290225379b6_0_0">
              <a:extLst>
                <a:ext uri="{FF2B5EF4-FFF2-40B4-BE49-F238E27FC236}">
                  <a16:creationId xmlns:a16="http://schemas.microsoft.com/office/drawing/2014/main" id="{05C3CC77-7DE2-9E67-46B1-F4870BCDB8C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0" name="Google Shape;940;g290225379b6_0_0">
            <a:extLst>
              <a:ext uri="{FF2B5EF4-FFF2-40B4-BE49-F238E27FC236}">
                <a16:creationId xmlns:a16="http://schemas.microsoft.com/office/drawing/2014/main" id="{ADEA285D-9240-CB17-2E54-32B5B74BBCB0}"/>
              </a:ext>
            </a:extLst>
          </p:cNvPr>
          <p:cNvGrpSpPr/>
          <p:nvPr/>
        </p:nvGrpSpPr>
        <p:grpSpPr>
          <a:xfrm>
            <a:off x="7897760" y="1223172"/>
            <a:ext cx="189815" cy="173189"/>
            <a:chOff x="6943296" y="513283"/>
            <a:chExt cx="213000" cy="173798"/>
          </a:xfrm>
        </p:grpSpPr>
        <p:sp>
          <p:nvSpPr>
            <p:cNvPr id="971" name="Google Shape;941;g290225379b6_0_0">
              <a:extLst>
                <a:ext uri="{FF2B5EF4-FFF2-40B4-BE49-F238E27FC236}">
                  <a16:creationId xmlns:a16="http://schemas.microsoft.com/office/drawing/2014/main" id="{F62CD531-FCC4-88EA-0346-50592A00EFF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42;g290225379b6_0_0">
              <a:extLst>
                <a:ext uri="{FF2B5EF4-FFF2-40B4-BE49-F238E27FC236}">
                  <a16:creationId xmlns:a16="http://schemas.microsoft.com/office/drawing/2014/main" id="{43E71FD0-6E0D-3AC4-A24B-8E79F35AC15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3" name="Google Shape;940;g290225379b6_0_0">
            <a:extLst>
              <a:ext uri="{FF2B5EF4-FFF2-40B4-BE49-F238E27FC236}">
                <a16:creationId xmlns:a16="http://schemas.microsoft.com/office/drawing/2014/main" id="{A03DE999-12A1-0CC2-066A-654ED29DA6B6}"/>
              </a:ext>
            </a:extLst>
          </p:cNvPr>
          <p:cNvGrpSpPr/>
          <p:nvPr/>
        </p:nvGrpSpPr>
        <p:grpSpPr>
          <a:xfrm>
            <a:off x="7897759" y="1481635"/>
            <a:ext cx="189815" cy="173189"/>
            <a:chOff x="6943296" y="513283"/>
            <a:chExt cx="213000" cy="173798"/>
          </a:xfrm>
        </p:grpSpPr>
        <p:sp>
          <p:nvSpPr>
            <p:cNvPr id="974" name="Google Shape;941;g290225379b6_0_0">
              <a:extLst>
                <a:ext uri="{FF2B5EF4-FFF2-40B4-BE49-F238E27FC236}">
                  <a16:creationId xmlns:a16="http://schemas.microsoft.com/office/drawing/2014/main" id="{5314676F-EED2-8175-0CF6-16D307650FC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42;g290225379b6_0_0">
              <a:extLst>
                <a:ext uri="{FF2B5EF4-FFF2-40B4-BE49-F238E27FC236}">
                  <a16:creationId xmlns:a16="http://schemas.microsoft.com/office/drawing/2014/main" id="{347EDDB0-4D76-AB3B-6A42-E2A43B6F2BE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6" name="Google Shape;940;g290225379b6_0_0">
            <a:extLst>
              <a:ext uri="{FF2B5EF4-FFF2-40B4-BE49-F238E27FC236}">
                <a16:creationId xmlns:a16="http://schemas.microsoft.com/office/drawing/2014/main" id="{D2ECE1C9-D7BA-50E9-7B24-7276D854D650}"/>
              </a:ext>
            </a:extLst>
          </p:cNvPr>
          <p:cNvGrpSpPr/>
          <p:nvPr/>
        </p:nvGrpSpPr>
        <p:grpSpPr>
          <a:xfrm>
            <a:off x="7897759" y="1701330"/>
            <a:ext cx="189815" cy="173189"/>
            <a:chOff x="6943296" y="513283"/>
            <a:chExt cx="213000" cy="173798"/>
          </a:xfrm>
        </p:grpSpPr>
        <p:sp>
          <p:nvSpPr>
            <p:cNvPr id="977" name="Google Shape;941;g290225379b6_0_0">
              <a:extLst>
                <a:ext uri="{FF2B5EF4-FFF2-40B4-BE49-F238E27FC236}">
                  <a16:creationId xmlns:a16="http://schemas.microsoft.com/office/drawing/2014/main" id="{D0DF6807-A29C-222B-C027-FF91E7D6CA4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42;g290225379b6_0_0">
              <a:extLst>
                <a:ext uri="{FF2B5EF4-FFF2-40B4-BE49-F238E27FC236}">
                  <a16:creationId xmlns:a16="http://schemas.microsoft.com/office/drawing/2014/main" id="{BCF0474B-EF1F-E25C-A71C-6ABAA342451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79" name="Google Shape;956;g290225379b6_0_0">
            <a:extLst>
              <a:ext uri="{FF2B5EF4-FFF2-40B4-BE49-F238E27FC236}">
                <a16:creationId xmlns:a16="http://schemas.microsoft.com/office/drawing/2014/main" id="{A3200045-7B9D-7144-79C0-C85E3BD7E291}"/>
              </a:ext>
            </a:extLst>
          </p:cNvPr>
          <p:cNvCxnSpPr>
            <a:cxnSpLocks/>
            <a:stCxn id="42" idx="1"/>
            <a:endCxn id="19"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80" name="Google Shape;956;g290225379b6_0_0">
            <a:extLst>
              <a:ext uri="{FF2B5EF4-FFF2-40B4-BE49-F238E27FC236}">
                <a16:creationId xmlns:a16="http://schemas.microsoft.com/office/drawing/2014/main" id="{3345358B-F1C9-DE00-0BD4-AF257B08F007}"/>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37;g290225379b6_0_0">
            <a:extLst>
              <a:ext uri="{FF2B5EF4-FFF2-40B4-BE49-F238E27FC236}">
                <a16:creationId xmlns:a16="http://schemas.microsoft.com/office/drawing/2014/main" id="{F0C42948-A75C-61DA-3810-DCEE3379A0B7}"/>
              </a:ext>
            </a:extLst>
          </p:cNvPr>
          <p:cNvCxnSpPr>
            <a:cxnSpLocks/>
            <a:stCxn id="46" idx="0"/>
            <a:endCxn id="42"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2" name="Google Shape;956;g290225379b6_0_0">
            <a:extLst>
              <a:ext uri="{FF2B5EF4-FFF2-40B4-BE49-F238E27FC236}">
                <a16:creationId xmlns:a16="http://schemas.microsoft.com/office/drawing/2014/main" id="{FC72257C-5D98-5AFA-3758-DAE6D3F63F5A}"/>
              </a:ext>
            </a:extLst>
          </p:cNvPr>
          <p:cNvCxnSpPr>
            <a:cxnSpLocks/>
            <a:stCxn id="45" idx="1"/>
            <a:endCxn id="48"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56;g290225379b6_0_0">
            <a:extLst>
              <a:ext uri="{FF2B5EF4-FFF2-40B4-BE49-F238E27FC236}">
                <a16:creationId xmlns:a16="http://schemas.microsoft.com/office/drawing/2014/main" id="{EAA8F623-9352-4300-046F-9E6B976D2AF9}"/>
              </a:ext>
            </a:extLst>
          </p:cNvPr>
          <p:cNvCxnSpPr>
            <a:cxnSpLocks/>
            <a:stCxn id="57" idx="1"/>
            <a:endCxn id="54"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37;g290225379b6_0_0">
            <a:extLst>
              <a:ext uri="{FF2B5EF4-FFF2-40B4-BE49-F238E27FC236}">
                <a16:creationId xmlns:a16="http://schemas.microsoft.com/office/drawing/2014/main" id="{23DA682B-18E1-032E-73C6-09E7A9B8129D}"/>
              </a:ext>
            </a:extLst>
          </p:cNvPr>
          <p:cNvCxnSpPr>
            <a:cxnSpLocks/>
            <a:stCxn id="55" idx="0"/>
            <a:endCxn id="51"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5" name="Google Shape;956;g290225379b6_0_0">
            <a:extLst>
              <a:ext uri="{FF2B5EF4-FFF2-40B4-BE49-F238E27FC236}">
                <a16:creationId xmlns:a16="http://schemas.microsoft.com/office/drawing/2014/main" id="{14C19B59-885E-E70C-A021-5FE8DC1A9018}"/>
              </a:ext>
            </a:extLst>
          </p:cNvPr>
          <p:cNvCxnSpPr>
            <a:cxnSpLocks/>
            <a:stCxn id="60" idx="1"/>
            <a:endCxn id="54"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56;g290225379b6_0_0">
            <a:extLst>
              <a:ext uri="{FF2B5EF4-FFF2-40B4-BE49-F238E27FC236}">
                <a16:creationId xmlns:a16="http://schemas.microsoft.com/office/drawing/2014/main" id="{6913FB8E-D590-186E-13E8-9E2498CE9C26}"/>
              </a:ext>
            </a:extLst>
          </p:cNvPr>
          <p:cNvCxnSpPr>
            <a:cxnSpLocks/>
            <a:stCxn id="63" idx="1"/>
            <a:endCxn id="54"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987" name="Google Shape;956;g290225379b6_0_0">
            <a:extLst>
              <a:ext uri="{FF2B5EF4-FFF2-40B4-BE49-F238E27FC236}">
                <a16:creationId xmlns:a16="http://schemas.microsoft.com/office/drawing/2014/main" id="{EB707B3E-6CFD-CF41-DAA9-C87F016E1DA4}"/>
              </a:ext>
            </a:extLst>
          </p:cNvPr>
          <p:cNvCxnSpPr>
            <a:cxnSpLocks/>
            <a:stCxn id="963" idx="0"/>
            <a:endCxn id="54"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988" name="Google Shape;956;g290225379b6_0_0">
            <a:extLst>
              <a:ext uri="{FF2B5EF4-FFF2-40B4-BE49-F238E27FC236}">
                <a16:creationId xmlns:a16="http://schemas.microsoft.com/office/drawing/2014/main" id="{4BC5148C-F7AF-8BAD-03D5-BC5D4834FCAF}"/>
              </a:ext>
            </a:extLst>
          </p:cNvPr>
          <p:cNvCxnSpPr>
            <a:cxnSpLocks/>
            <a:stCxn id="962" idx="1"/>
            <a:endCxn id="965"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989" name="Google Shape;956;g290225379b6_0_0">
            <a:extLst>
              <a:ext uri="{FF2B5EF4-FFF2-40B4-BE49-F238E27FC236}">
                <a16:creationId xmlns:a16="http://schemas.microsoft.com/office/drawing/2014/main" id="{3CCB2CF9-84E7-AEF2-AB26-ED1E5B2B7B38}"/>
              </a:ext>
            </a:extLst>
          </p:cNvPr>
          <p:cNvCxnSpPr>
            <a:cxnSpLocks/>
            <a:stCxn id="51" idx="1"/>
            <a:endCxn id="45"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56;g290225379b6_0_0">
            <a:extLst>
              <a:ext uri="{FF2B5EF4-FFF2-40B4-BE49-F238E27FC236}">
                <a16:creationId xmlns:a16="http://schemas.microsoft.com/office/drawing/2014/main" id="{21B8D9A3-D229-CFEE-3188-F8FA0D063E65}"/>
              </a:ext>
            </a:extLst>
          </p:cNvPr>
          <p:cNvCxnSpPr>
            <a:cxnSpLocks/>
            <a:stCxn id="54" idx="1"/>
            <a:endCxn id="965"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769163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4"/>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Rechtsgrond?</a:t>
            </a:r>
            <a:endParaRPr sz="1200" b="1"/>
          </a:p>
          <a:p>
            <a:pPr marL="0" marR="0" lvl="0" indent="0" algn="l" rtl="0">
              <a:lnSpc>
                <a:spcPct val="100000"/>
              </a:lnSpc>
              <a:spcBef>
                <a:spcPts val="0"/>
              </a:spcBef>
              <a:spcAft>
                <a:spcPts val="0"/>
              </a:spcAft>
              <a:buClr>
                <a:srgbClr val="000000"/>
              </a:buClr>
              <a:buSzPts val="1200"/>
              <a:buFont typeface="Arial"/>
              <a:buNone/>
            </a:pPr>
            <a:r>
              <a:rPr lang="nl-NL" sz="1200"/>
              <a:t>Een legaal concept dat los staat van een bepaalde vorm (het achterliggende idee).</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LegaleVerschijningsvorm?</a:t>
            </a:r>
          </a:p>
          <a:p>
            <a:pPr marL="0" marR="0" lvl="0" indent="0" algn="l" rtl="0">
              <a:lnSpc>
                <a:spcPct val="100000"/>
              </a:lnSpc>
              <a:spcBef>
                <a:spcPts val="0"/>
              </a:spcBef>
              <a:spcAft>
                <a:spcPts val="0"/>
              </a:spcAft>
              <a:buClr>
                <a:srgbClr val="000000"/>
              </a:buClr>
              <a:buSzPts val="1200"/>
              <a:buFont typeface="Arial"/>
              <a:buNone/>
            </a:pPr>
            <a:r>
              <a:rPr lang="nl-NL" sz="1200"/>
              <a:t>Een legale verschijningsvorm is een intellectuele realisatie van een rechtsgrond onder de vorm van een opeenvolging van tekens (meestal alphanumerieke tekens).</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InstantiePubliekeDienstverlening?</a:t>
            </a:r>
          </a:p>
          <a:p>
            <a:pPr marL="0" marR="0" lvl="0" indent="0" algn="l" rtl="0">
              <a:lnSpc>
                <a:spcPct val="100000"/>
              </a:lnSpc>
              <a:spcBef>
                <a:spcPts val="0"/>
              </a:spcBef>
              <a:spcAft>
                <a:spcPts val="0"/>
              </a:spcAft>
              <a:buClr>
                <a:srgbClr val="000000"/>
              </a:buClr>
              <a:buSzPts val="1200"/>
              <a:buFont typeface="Arial"/>
              <a:buNone/>
            </a:pPr>
            <a:r>
              <a:rPr lang="en-GB" sz="1200" err="1"/>
              <a:t>Een</a:t>
            </a:r>
            <a:r>
              <a:rPr lang="en-GB" sz="1200"/>
              <a:t> representative van </a:t>
            </a:r>
            <a:r>
              <a:rPr lang="en-GB" sz="1200" err="1"/>
              <a:t>een</a:t>
            </a:r>
            <a:r>
              <a:rPr lang="en-GB" sz="1200"/>
              <a:t> </a:t>
            </a:r>
            <a:r>
              <a:rPr lang="en-GB" sz="1200" err="1"/>
              <a:t>Publieke</a:t>
            </a:r>
            <a:r>
              <a:rPr lang="en-GB" sz="1200"/>
              <a:t> </a:t>
            </a:r>
            <a:r>
              <a:rPr lang="en-GB" sz="1200" err="1"/>
              <a:t>Dienstverlening</a:t>
            </a:r>
            <a:r>
              <a:rPr lang="en-GB" sz="1200"/>
              <a:t> </a:t>
            </a:r>
            <a:r>
              <a:rPr lang="en-GB" sz="1200" err="1"/>
              <a:t>zoals</a:t>
            </a:r>
            <a:r>
              <a:rPr lang="en-GB" sz="1200"/>
              <a:t> </a:t>
            </a:r>
            <a:r>
              <a:rPr lang="en-GB" sz="1200" err="1"/>
              <a:t>deze</a:t>
            </a:r>
            <a:r>
              <a:rPr lang="en-GB" sz="1200"/>
              <a:t> </a:t>
            </a:r>
            <a:r>
              <a:rPr lang="en-GB" sz="1200" err="1"/>
              <a:t>beschreven</a:t>
            </a:r>
            <a:r>
              <a:rPr lang="en-GB" sz="1200"/>
              <a:t> is in </a:t>
            </a:r>
            <a:r>
              <a:rPr lang="en-GB" sz="1200" err="1"/>
              <a:t>een</a:t>
            </a:r>
            <a:r>
              <a:rPr lang="en-GB" sz="1200"/>
              <a:t> </a:t>
            </a:r>
            <a:r>
              <a:rPr lang="en-GB" sz="1200" err="1"/>
              <a:t>Publieke</a:t>
            </a:r>
            <a:r>
              <a:rPr lang="en-GB" sz="1200"/>
              <a:t> </a:t>
            </a:r>
            <a:r>
              <a:rPr lang="en-GB" sz="1200" err="1"/>
              <a:t>Dienstverlenignscataloog</a:t>
            </a:r>
            <a:r>
              <a:rPr lang="en-GB" sz="1200"/>
              <a:t>. </a:t>
            </a:r>
            <a:endParaRPr lang="en-GB" sz="1000" i="1"/>
          </a:p>
          <a:p>
            <a:pPr marL="0" marR="0" lvl="0" indent="0" algn="l" rtl="0">
              <a:lnSpc>
                <a:spcPct val="100000"/>
              </a:lnSpc>
              <a:spcBef>
                <a:spcPts val="0"/>
              </a:spcBef>
              <a:spcAft>
                <a:spcPts val="0"/>
              </a:spcAft>
              <a:buClr>
                <a:srgbClr val="000000"/>
              </a:buClr>
              <a:buSzPts val="1200"/>
              <a:buFont typeface="Arial"/>
              <a:buNone/>
            </a:pP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Storyline</a:t>
            </a:r>
            <a:endParaRPr lang="nl-BE" sz="22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523220"/>
          </a:xfrm>
          <a:prstGeom prst="rect">
            <a:avLst/>
          </a:prstGeom>
          <a:noFill/>
        </p:spPr>
        <p:txBody>
          <a:bodyPr wrap="square">
            <a:spAutoFit/>
          </a:bodyPr>
          <a:lstStyle/>
          <a:p>
            <a:r>
              <a:rPr lang="nl-BE" sz="1400" b="1">
                <a:solidFill>
                  <a:srgbClr val="0B5394"/>
                </a:solidFill>
                <a:latin typeface="Calibri"/>
                <a:ea typeface="Calibri"/>
                <a:cs typeface="Calibri"/>
                <a:sym typeface="Calibri"/>
              </a:rPr>
              <a:t>De belangrijkste databron om Fien feitelijk te informeren zijn de Besluiten genomen </a:t>
            </a:r>
            <a:r>
              <a:rPr lang="nl-BE" b="1">
                <a:solidFill>
                  <a:srgbClr val="0B5394"/>
                </a:solidFill>
                <a:latin typeface="Calibri"/>
                <a:ea typeface="Calibri"/>
                <a:cs typeface="Calibri"/>
                <a:sym typeface="Calibri"/>
              </a:rPr>
              <a:t>door het lokaal bestuur.</a:t>
            </a:r>
            <a:endParaRPr lang="en-GB" b="1">
              <a:solidFill>
                <a:srgbClr val="0B5394"/>
              </a:solidFill>
              <a:latin typeface="Calibri"/>
              <a:ea typeface="Calibri"/>
              <a:cs typeface="Calibri"/>
            </a:endParaRPr>
          </a:p>
        </p:txBody>
      </p:sp>
      <p:grpSp>
        <p:nvGrpSpPr>
          <p:cNvPr id="2" name="Google Shape;940;g290225379b6_0_0">
            <a:extLst>
              <a:ext uri="{FF2B5EF4-FFF2-40B4-BE49-F238E27FC236}">
                <a16:creationId xmlns:a16="http://schemas.microsoft.com/office/drawing/2014/main" id="{99C9D2E2-EEA5-0D23-9439-06D8EF6C1B44}"/>
              </a:ext>
            </a:extLst>
          </p:cNvPr>
          <p:cNvGrpSpPr/>
          <p:nvPr/>
        </p:nvGrpSpPr>
        <p:grpSpPr>
          <a:xfrm>
            <a:off x="6364775" y="1588132"/>
            <a:ext cx="189815" cy="173189"/>
            <a:chOff x="6943296" y="513283"/>
            <a:chExt cx="213000" cy="173798"/>
          </a:xfrm>
        </p:grpSpPr>
        <p:sp>
          <p:nvSpPr>
            <p:cNvPr id="6" name="Google Shape;941;g290225379b6_0_0">
              <a:extLst>
                <a:ext uri="{FF2B5EF4-FFF2-40B4-BE49-F238E27FC236}">
                  <a16:creationId xmlns:a16="http://schemas.microsoft.com/office/drawing/2014/main" id="{4CA14889-2F47-EE85-9188-A591956E3F2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42;g290225379b6_0_0">
              <a:extLst>
                <a:ext uri="{FF2B5EF4-FFF2-40B4-BE49-F238E27FC236}">
                  <a16:creationId xmlns:a16="http://schemas.microsoft.com/office/drawing/2014/main" id="{C4B57EE2-F89E-105A-B3CE-C80FF6F40B9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3" name="Google Shape;940;g290225379b6_0_0">
            <a:extLst>
              <a:ext uri="{FF2B5EF4-FFF2-40B4-BE49-F238E27FC236}">
                <a16:creationId xmlns:a16="http://schemas.microsoft.com/office/drawing/2014/main" id="{ACD36950-9BF1-580B-96A7-E3A99BE00068}"/>
              </a:ext>
            </a:extLst>
          </p:cNvPr>
          <p:cNvGrpSpPr/>
          <p:nvPr/>
        </p:nvGrpSpPr>
        <p:grpSpPr>
          <a:xfrm>
            <a:off x="6911659" y="378071"/>
            <a:ext cx="189815" cy="173189"/>
            <a:chOff x="6943296" y="513283"/>
            <a:chExt cx="213000" cy="173798"/>
          </a:xfrm>
        </p:grpSpPr>
        <p:sp>
          <p:nvSpPr>
            <p:cNvPr id="16" name="Google Shape;941;g290225379b6_0_0">
              <a:extLst>
                <a:ext uri="{FF2B5EF4-FFF2-40B4-BE49-F238E27FC236}">
                  <a16:creationId xmlns:a16="http://schemas.microsoft.com/office/drawing/2014/main" id="{749CD23D-6F88-E667-8E10-D10398B32A5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942;g290225379b6_0_0">
              <a:extLst>
                <a:ext uri="{FF2B5EF4-FFF2-40B4-BE49-F238E27FC236}">
                  <a16:creationId xmlns:a16="http://schemas.microsoft.com/office/drawing/2014/main" id="{67E77E2A-5A75-9BB3-5D38-837878EAAE3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8" name="Google Shape;940;g290225379b6_0_0">
            <a:extLst>
              <a:ext uri="{FF2B5EF4-FFF2-40B4-BE49-F238E27FC236}">
                <a16:creationId xmlns:a16="http://schemas.microsoft.com/office/drawing/2014/main" id="{0310DB38-4B65-2DC6-63C5-6568D9A4315D}"/>
              </a:ext>
            </a:extLst>
          </p:cNvPr>
          <p:cNvGrpSpPr/>
          <p:nvPr/>
        </p:nvGrpSpPr>
        <p:grpSpPr>
          <a:xfrm>
            <a:off x="6759836" y="596089"/>
            <a:ext cx="189815" cy="173189"/>
            <a:chOff x="6943296" y="513283"/>
            <a:chExt cx="213000" cy="173798"/>
          </a:xfrm>
        </p:grpSpPr>
        <p:sp>
          <p:nvSpPr>
            <p:cNvPr id="19" name="Google Shape;941;g290225379b6_0_0">
              <a:extLst>
                <a:ext uri="{FF2B5EF4-FFF2-40B4-BE49-F238E27FC236}">
                  <a16:creationId xmlns:a16="http://schemas.microsoft.com/office/drawing/2014/main" id="{B1531052-9FFA-1F99-6E96-76748BB06BB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942;g290225379b6_0_0">
              <a:extLst>
                <a:ext uri="{FF2B5EF4-FFF2-40B4-BE49-F238E27FC236}">
                  <a16:creationId xmlns:a16="http://schemas.microsoft.com/office/drawing/2014/main" id="{E911775B-8DA4-0E8C-3CF0-DEF138931BE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26A8F38A-4E2F-34A0-A68D-F9FB60861DA9}"/>
              </a:ext>
            </a:extLst>
          </p:cNvPr>
          <p:cNvGrpSpPr/>
          <p:nvPr/>
        </p:nvGrpSpPr>
        <p:grpSpPr>
          <a:xfrm>
            <a:off x="6668420" y="1588132"/>
            <a:ext cx="189815" cy="173189"/>
            <a:chOff x="6943296" y="513283"/>
            <a:chExt cx="213000" cy="173798"/>
          </a:xfrm>
        </p:grpSpPr>
        <p:sp>
          <p:nvSpPr>
            <p:cNvPr id="22" name="Google Shape;941;g290225379b6_0_0">
              <a:extLst>
                <a:ext uri="{FF2B5EF4-FFF2-40B4-BE49-F238E27FC236}">
                  <a16:creationId xmlns:a16="http://schemas.microsoft.com/office/drawing/2014/main" id="{E97E07A4-4EA4-AFC1-7F5B-3B18DC11D54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42;g290225379b6_0_0">
              <a:extLst>
                <a:ext uri="{FF2B5EF4-FFF2-40B4-BE49-F238E27FC236}">
                  <a16:creationId xmlns:a16="http://schemas.microsoft.com/office/drawing/2014/main" id="{AEF728A5-B88A-F430-10FC-83271F6CA8F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4" name="Google Shape;940;g290225379b6_0_0">
            <a:extLst>
              <a:ext uri="{FF2B5EF4-FFF2-40B4-BE49-F238E27FC236}">
                <a16:creationId xmlns:a16="http://schemas.microsoft.com/office/drawing/2014/main" id="{B603DAF1-57B0-AFA1-EEC3-A1E4DC84663E}"/>
              </a:ext>
            </a:extLst>
          </p:cNvPr>
          <p:cNvGrpSpPr/>
          <p:nvPr/>
        </p:nvGrpSpPr>
        <p:grpSpPr>
          <a:xfrm>
            <a:off x="6968883" y="1588132"/>
            <a:ext cx="189815" cy="173189"/>
            <a:chOff x="6943296" y="513283"/>
            <a:chExt cx="213000" cy="173798"/>
          </a:xfrm>
        </p:grpSpPr>
        <p:sp>
          <p:nvSpPr>
            <p:cNvPr id="25" name="Google Shape;941;g290225379b6_0_0">
              <a:extLst>
                <a:ext uri="{FF2B5EF4-FFF2-40B4-BE49-F238E27FC236}">
                  <a16:creationId xmlns:a16="http://schemas.microsoft.com/office/drawing/2014/main" id="{0C0E4096-6473-A4F9-2108-568C7E5BE06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942;g290225379b6_0_0">
              <a:extLst>
                <a:ext uri="{FF2B5EF4-FFF2-40B4-BE49-F238E27FC236}">
                  <a16:creationId xmlns:a16="http://schemas.microsoft.com/office/drawing/2014/main" id="{9C7150D6-76DE-5ED6-090E-553CA515F66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7" name="Google Shape;940;g290225379b6_0_0">
            <a:extLst>
              <a:ext uri="{FF2B5EF4-FFF2-40B4-BE49-F238E27FC236}">
                <a16:creationId xmlns:a16="http://schemas.microsoft.com/office/drawing/2014/main" id="{1F78AB1E-1BD4-D69D-4561-DA119C868047}"/>
              </a:ext>
            </a:extLst>
          </p:cNvPr>
          <p:cNvGrpSpPr/>
          <p:nvPr/>
        </p:nvGrpSpPr>
        <p:grpSpPr>
          <a:xfrm>
            <a:off x="6668419" y="1825360"/>
            <a:ext cx="189815" cy="173189"/>
            <a:chOff x="6943296" y="513283"/>
            <a:chExt cx="213000" cy="173798"/>
          </a:xfrm>
        </p:grpSpPr>
        <p:sp>
          <p:nvSpPr>
            <p:cNvPr id="28" name="Google Shape;941;g290225379b6_0_0">
              <a:extLst>
                <a:ext uri="{FF2B5EF4-FFF2-40B4-BE49-F238E27FC236}">
                  <a16:creationId xmlns:a16="http://schemas.microsoft.com/office/drawing/2014/main" id="{89F40DBD-F160-1BB5-9A7B-3E57CE8AE5D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42;g290225379b6_0_0">
              <a:extLst>
                <a:ext uri="{FF2B5EF4-FFF2-40B4-BE49-F238E27FC236}">
                  <a16:creationId xmlns:a16="http://schemas.microsoft.com/office/drawing/2014/main" id="{48CFB697-055D-B8E5-56B4-AF2831223FA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0" name="Google Shape;940;g290225379b6_0_0">
            <a:extLst>
              <a:ext uri="{FF2B5EF4-FFF2-40B4-BE49-F238E27FC236}">
                <a16:creationId xmlns:a16="http://schemas.microsoft.com/office/drawing/2014/main" id="{7AD43E40-8A42-EE8A-9EF9-5985F42E448A}"/>
              </a:ext>
            </a:extLst>
          </p:cNvPr>
          <p:cNvGrpSpPr/>
          <p:nvPr/>
        </p:nvGrpSpPr>
        <p:grpSpPr>
          <a:xfrm>
            <a:off x="6968883" y="1822405"/>
            <a:ext cx="189815" cy="173189"/>
            <a:chOff x="6943296" y="513283"/>
            <a:chExt cx="213000" cy="173798"/>
          </a:xfrm>
        </p:grpSpPr>
        <p:sp>
          <p:nvSpPr>
            <p:cNvPr id="31" name="Google Shape;941;g290225379b6_0_0">
              <a:extLst>
                <a:ext uri="{FF2B5EF4-FFF2-40B4-BE49-F238E27FC236}">
                  <a16:creationId xmlns:a16="http://schemas.microsoft.com/office/drawing/2014/main" id="{C48F9339-07A0-E981-7FB1-87311427611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42;g290225379b6_0_0">
              <a:extLst>
                <a:ext uri="{FF2B5EF4-FFF2-40B4-BE49-F238E27FC236}">
                  <a16:creationId xmlns:a16="http://schemas.microsoft.com/office/drawing/2014/main" id="{92BC3CBF-EFCD-4AD1-ED6B-C31ACDE8B74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3" name="Google Shape;940;g290225379b6_0_0">
            <a:extLst>
              <a:ext uri="{FF2B5EF4-FFF2-40B4-BE49-F238E27FC236}">
                <a16:creationId xmlns:a16="http://schemas.microsoft.com/office/drawing/2014/main" id="{AB6A6ED2-C9DC-1620-252B-B6C9CE8008F5}"/>
              </a:ext>
            </a:extLst>
          </p:cNvPr>
          <p:cNvGrpSpPr/>
          <p:nvPr/>
        </p:nvGrpSpPr>
        <p:grpSpPr>
          <a:xfrm>
            <a:off x="7253606" y="1822405"/>
            <a:ext cx="189815" cy="173189"/>
            <a:chOff x="6943296" y="513283"/>
            <a:chExt cx="213000" cy="173798"/>
          </a:xfrm>
        </p:grpSpPr>
        <p:sp>
          <p:nvSpPr>
            <p:cNvPr id="34" name="Google Shape;941;g290225379b6_0_0">
              <a:extLst>
                <a:ext uri="{FF2B5EF4-FFF2-40B4-BE49-F238E27FC236}">
                  <a16:creationId xmlns:a16="http://schemas.microsoft.com/office/drawing/2014/main" id="{EECC1EB4-DF16-4DF2-EC6A-F06C33B0751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42;g290225379b6_0_0">
              <a:extLst>
                <a:ext uri="{FF2B5EF4-FFF2-40B4-BE49-F238E27FC236}">
                  <a16:creationId xmlns:a16="http://schemas.microsoft.com/office/drawing/2014/main" id="{889E12C6-361E-941D-FA29-78B27361878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36" name="Google Shape;956;g290225379b6_0_0">
            <a:extLst>
              <a:ext uri="{FF2B5EF4-FFF2-40B4-BE49-F238E27FC236}">
                <a16:creationId xmlns:a16="http://schemas.microsoft.com/office/drawing/2014/main" id="{55A484DC-78FD-78DD-FB42-266575292E2E}"/>
              </a:ext>
            </a:extLst>
          </p:cNvPr>
          <p:cNvCxnSpPr>
            <a:cxnSpLocks/>
            <a:stCxn id="22" idx="1"/>
            <a:endCxn id="6"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956;g290225379b6_0_0">
            <a:extLst>
              <a:ext uri="{FF2B5EF4-FFF2-40B4-BE49-F238E27FC236}">
                <a16:creationId xmlns:a16="http://schemas.microsoft.com/office/drawing/2014/main" id="{908C63EA-7DC0-7BD1-D3E1-2F7243557EDD}"/>
              </a:ext>
            </a:extLst>
          </p:cNvPr>
          <p:cNvCxnSpPr>
            <a:cxnSpLocks/>
            <a:stCxn id="25" idx="1"/>
            <a:endCxn id="22"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956;g290225379b6_0_0">
            <a:extLst>
              <a:ext uri="{FF2B5EF4-FFF2-40B4-BE49-F238E27FC236}">
                <a16:creationId xmlns:a16="http://schemas.microsoft.com/office/drawing/2014/main" id="{07EA8E51-20EF-7A1C-0612-15D2B6840D5B}"/>
              </a:ext>
            </a:extLst>
          </p:cNvPr>
          <p:cNvCxnSpPr>
            <a:cxnSpLocks/>
            <a:stCxn id="25" idx="2"/>
            <a:endCxn id="29"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956;g290225379b6_0_0">
            <a:extLst>
              <a:ext uri="{FF2B5EF4-FFF2-40B4-BE49-F238E27FC236}">
                <a16:creationId xmlns:a16="http://schemas.microsoft.com/office/drawing/2014/main" id="{121B8097-8CF9-C12F-9123-6B0438725B80}"/>
              </a:ext>
            </a:extLst>
          </p:cNvPr>
          <p:cNvCxnSpPr>
            <a:cxnSpLocks/>
            <a:stCxn id="25" idx="2"/>
            <a:endCxn id="32"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956;g290225379b6_0_0">
            <a:extLst>
              <a:ext uri="{FF2B5EF4-FFF2-40B4-BE49-F238E27FC236}">
                <a16:creationId xmlns:a16="http://schemas.microsoft.com/office/drawing/2014/main" id="{1DD0E554-17B0-EC36-99A3-81484F35EBCF}"/>
              </a:ext>
            </a:extLst>
          </p:cNvPr>
          <p:cNvCxnSpPr>
            <a:cxnSpLocks/>
            <a:stCxn id="25" idx="2"/>
            <a:endCxn id="35"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41" name="Google Shape;940;g290225379b6_0_0">
            <a:extLst>
              <a:ext uri="{FF2B5EF4-FFF2-40B4-BE49-F238E27FC236}">
                <a16:creationId xmlns:a16="http://schemas.microsoft.com/office/drawing/2014/main" id="{596C1097-B0FA-8FE2-5F40-4CAB3F533C53}"/>
              </a:ext>
            </a:extLst>
          </p:cNvPr>
          <p:cNvGrpSpPr/>
          <p:nvPr/>
        </p:nvGrpSpPr>
        <p:grpSpPr>
          <a:xfrm>
            <a:off x="7067812" y="596089"/>
            <a:ext cx="189815" cy="173189"/>
            <a:chOff x="6943296" y="513283"/>
            <a:chExt cx="213000" cy="173798"/>
          </a:xfrm>
        </p:grpSpPr>
        <p:sp>
          <p:nvSpPr>
            <p:cNvPr id="42" name="Google Shape;941;g290225379b6_0_0">
              <a:extLst>
                <a:ext uri="{FF2B5EF4-FFF2-40B4-BE49-F238E27FC236}">
                  <a16:creationId xmlns:a16="http://schemas.microsoft.com/office/drawing/2014/main" id="{E294AA32-EBC7-B998-617D-295845B7B43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42;g290225379b6_0_0">
              <a:extLst>
                <a:ext uri="{FF2B5EF4-FFF2-40B4-BE49-F238E27FC236}">
                  <a16:creationId xmlns:a16="http://schemas.microsoft.com/office/drawing/2014/main" id="{A79C75DE-14F6-0837-BD8D-2D93D9EF9E7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4" name="Google Shape;940;g290225379b6_0_0">
            <a:extLst>
              <a:ext uri="{FF2B5EF4-FFF2-40B4-BE49-F238E27FC236}">
                <a16:creationId xmlns:a16="http://schemas.microsoft.com/office/drawing/2014/main" id="{C36FFFF0-EA16-0D42-467E-C737AE229D4C}"/>
              </a:ext>
            </a:extLst>
          </p:cNvPr>
          <p:cNvGrpSpPr/>
          <p:nvPr/>
        </p:nvGrpSpPr>
        <p:grpSpPr>
          <a:xfrm>
            <a:off x="7063481" y="914862"/>
            <a:ext cx="189815" cy="173189"/>
            <a:chOff x="6943296" y="513283"/>
            <a:chExt cx="213000" cy="173798"/>
          </a:xfrm>
        </p:grpSpPr>
        <p:sp>
          <p:nvSpPr>
            <p:cNvPr id="45" name="Google Shape;941;g290225379b6_0_0">
              <a:extLst>
                <a:ext uri="{FF2B5EF4-FFF2-40B4-BE49-F238E27FC236}">
                  <a16:creationId xmlns:a16="http://schemas.microsoft.com/office/drawing/2014/main" id="{8E66A190-2291-B860-4459-A61C5E42682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CC497442-2434-580E-62E9-8B9AF5815C1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7" name="Google Shape;940;g290225379b6_0_0">
            <a:extLst>
              <a:ext uri="{FF2B5EF4-FFF2-40B4-BE49-F238E27FC236}">
                <a16:creationId xmlns:a16="http://schemas.microsoft.com/office/drawing/2014/main" id="{6F0212DC-3621-EF96-4A97-F34BB668F999}"/>
              </a:ext>
            </a:extLst>
          </p:cNvPr>
          <p:cNvGrpSpPr/>
          <p:nvPr/>
        </p:nvGrpSpPr>
        <p:grpSpPr>
          <a:xfrm>
            <a:off x="6778759" y="914862"/>
            <a:ext cx="189815" cy="173189"/>
            <a:chOff x="6943296" y="513283"/>
            <a:chExt cx="213000" cy="173798"/>
          </a:xfrm>
        </p:grpSpPr>
        <p:sp>
          <p:nvSpPr>
            <p:cNvPr id="48" name="Google Shape;941;g290225379b6_0_0">
              <a:extLst>
                <a:ext uri="{FF2B5EF4-FFF2-40B4-BE49-F238E27FC236}">
                  <a16:creationId xmlns:a16="http://schemas.microsoft.com/office/drawing/2014/main" id="{D974D236-B36D-EC69-2D19-D2280FBE6A7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42;g290225379b6_0_0">
              <a:extLst>
                <a:ext uri="{FF2B5EF4-FFF2-40B4-BE49-F238E27FC236}">
                  <a16:creationId xmlns:a16="http://schemas.microsoft.com/office/drawing/2014/main" id="{7B1B5364-2ADB-CE56-A748-D35CE0B8165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0" name="Google Shape;940;g290225379b6_0_0">
            <a:extLst>
              <a:ext uri="{FF2B5EF4-FFF2-40B4-BE49-F238E27FC236}">
                <a16:creationId xmlns:a16="http://schemas.microsoft.com/office/drawing/2014/main" id="{BAF01B21-0E9C-AE40-ECA6-447E7C1A8B87}"/>
              </a:ext>
            </a:extLst>
          </p:cNvPr>
          <p:cNvGrpSpPr/>
          <p:nvPr/>
        </p:nvGrpSpPr>
        <p:grpSpPr>
          <a:xfrm>
            <a:off x="7371458" y="914862"/>
            <a:ext cx="189815" cy="173189"/>
            <a:chOff x="6943296" y="513283"/>
            <a:chExt cx="213000" cy="173798"/>
          </a:xfrm>
        </p:grpSpPr>
        <p:sp>
          <p:nvSpPr>
            <p:cNvPr id="51" name="Google Shape;941;g290225379b6_0_0">
              <a:extLst>
                <a:ext uri="{FF2B5EF4-FFF2-40B4-BE49-F238E27FC236}">
                  <a16:creationId xmlns:a16="http://schemas.microsoft.com/office/drawing/2014/main" id="{D9D6ACD8-0DFA-1528-E1E5-7DCDEE176FD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42;g290225379b6_0_0">
              <a:extLst>
                <a:ext uri="{FF2B5EF4-FFF2-40B4-BE49-F238E27FC236}">
                  <a16:creationId xmlns:a16="http://schemas.microsoft.com/office/drawing/2014/main" id="{70005F9C-3F5F-0DA7-F415-2D167193CD7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3" name="Google Shape;940;g290225379b6_0_0">
            <a:extLst>
              <a:ext uri="{FF2B5EF4-FFF2-40B4-BE49-F238E27FC236}">
                <a16:creationId xmlns:a16="http://schemas.microsoft.com/office/drawing/2014/main" id="{67079A1F-E9C7-DCF4-08C8-AE2C34813752}"/>
              </a:ext>
            </a:extLst>
          </p:cNvPr>
          <p:cNvGrpSpPr/>
          <p:nvPr/>
        </p:nvGrpSpPr>
        <p:grpSpPr>
          <a:xfrm>
            <a:off x="7363086" y="1223172"/>
            <a:ext cx="189815" cy="173189"/>
            <a:chOff x="6943296" y="513283"/>
            <a:chExt cx="213000" cy="173798"/>
          </a:xfrm>
        </p:grpSpPr>
        <p:sp>
          <p:nvSpPr>
            <p:cNvPr id="54" name="Google Shape;941;g290225379b6_0_0">
              <a:extLst>
                <a:ext uri="{FF2B5EF4-FFF2-40B4-BE49-F238E27FC236}">
                  <a16:creationId xmlns:a16="http://schemas.microsoft.com/office/drawing/2014/main" id="{D039D515-8403-A769-CAE6-133462DC230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42;g290225379b6_0_0">
              <a:extLst>
                <a:ext uri="{FF2B5EF4-FFF2-40B4-BE49-F238E27FC236}">
                  <a16:creationId xmlns:a16="http://schemas.microsoft.com/office/drawing/2014/main" id="{832E4CDC-BA5A-0643-45CF-9C26B5666785}"/>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6" name="Google Shape;940;g290225379b6_0_0">
            <a:extLst>
              <a:ext uri="{FF2B5EF4-FFF2-40B4-BE49-F238E27FC236}">
                <a16:creationId xmlns:a16="http://schemas.microsoft.com/office/drawing/2014/main" id="{7324CD76-53FF-98E8-79C6-945F486FEBA0}"/>
              </a:ext>
            </a:extLst>
          </p:cNvPr>
          <p:cNvGrpSpPr/>
          <p:nvPr/>
        </p:nvGrpSpPr>
        <p:grpSpPr>
          <a:xfrm>
            <a:off x="7639437" y="1223172"/>
            <a:ext cx="189815" cy="173189"/>
            <a:chOff x="6943296" y="513283"/>
            <a:chExt cx="213000" cy="173798"/>
          </a:xfrm>
        </p:grpSpPr>
        <p:sp>
          <p:nvSpPr>
            <p:cNvPr id="57" name="Google Shape;941;g290225379b6_0_0">
              <a:extLst>
                <a:ext uri="{FF2B5EF4-FFF2-40B4-BE49-F238E27FC236}">
                  <a16:creationId xmlns:a16="http://schemas.microsoft.com/office/drawing/2014/main" id="{67E332B3-1889-30B7-DEA8-989258F31BB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942;g290225379b6_0_0">
              <a:extLst>
                <a:ext uri="{FF2B5EF4-FFF2-40B4-BE49-F238E27FC236}">
                  <a16:creationId xmlns:a16="http://schemas.microsoft.com/office/drawing/2014/main" id="{90C1F92F-F298-C2DE-174E-67859FD76BA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E3A6D884-4A92-A3CE-ABA2-42CB33BFEE46}"/>
              </a:ext>
            </a:extLst>
          </p:cNvPr>
          <p:cNvGrpSpPr/>
          <p:nvPr/>
        </p:nvGrpSpPr>
        <p:grpSpPr>
          <a:xfrm>
            <a:off x="7637589" y="1481635"/>
            <a:ext cx="189815" cy="173189"/>
            <a:chOff x="6943296" y="513283"/>
            <a:chExt cx="213000" cy="173798"/>
          </a:xfrm>
        </p:grpSpPr>
        <p:sp>
          <p:nvSpPr>
            <p:cNvPr id="60" name="Google Shape;941;g290225379b6_0_0">
              <a:extLst>
                <a:ext uri="{FF2B5EF4-FFF2-40B4-BE49-F238E27FC236}">
                  <a16:creationId xmlns:a16="http://schemas.microsoft.com/office/drawing/2014/main" id="{57599A5E-5C5A-3214-7850-11336866398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875220A9-A787-88ED-852A-F2BD054E07E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F1031C68-DA6A-A9F1-43E4-E8CF2047F049}"/>
              </a:ext>
            </a:extLst>
          </p:cNvPr>
          <p:cNvGrpSpPr/>
          <p:nvPr/>
        </p:nvGrpSpPr>
        <p:grpSpPr>
          <a:xfrm>
            <a:off x="7637589" y="1704737"/>
            <a:ext cx="189815" cy="173189"/>
            <a:chOff x="6943296" y="513283"/>
            <a:chExt cx="213000" cy="173798"/>
          </a:xfrm>
        </p:grpSpPr>
        <p:sp>
          <p:nvSpPr>
            <p:cNvPr id="63" name="Google Shape;941;g290225379b6_0_0">
              <a:extLst>
                <a:ext uri="{FF2B5EF4-FFF2-40B4-BE49-F238E27FC236}">
                  <a16:creationId xmlns:a16="http://schemas.microsoft.com/office/drawing/2014/main" id="{E40625BD-F401-698B-8933-FB483B840B2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42;g290225379b6_0_0">
              <a:extLst>
                <a:ext uri="{FF2B5EF4-FFF2-40B4-BE49-F238E27FC236}">
                  <a16:creationId xmlns:a16="http://schemas.microsoft.com/office/drawing/2014/main" id="{A4168975-389C-ADE0-C0B4-665FBB7D48C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1" name="Google Shape;940;g290225379b6_0_0">
            <a:extLst>
              <a:ext uri="{FF2B5EF4-FFF2-40B4-BE49-F238E27FC236}">
                <a16:creationId xmlns:a16="http://schemas.microsoft.com/office/drawing/2014/main" id="{DC3A181C-6BD5-C3BD-8C5E-A3293BCD8D66}"/>
              </a:ext>
            </a:extLst>
          </p:cNvPr>
          <p:cNvGrpSpPr/>
          <p:nvPr/>
        </p:nvGrpSpPr>
        <p:grpSpPr>
          <a:xfrm>
            <a:off x="7363086" y="1481847"/>
            <a:ext cx="189815" cy="173189"/>
            <a:chOff x="6943296" y="513283"/>
            <a:chExt cx="213000" cy="173798"/>
          </a:xfrm>
        </p:grpSpPr>
        <p:sp>
          <p:nvSpPr>
            <p:cNvPr id="962" name="Google Shape;941;g290225379b6_0_0">
              <a:extLst>
                <a:ext uri="{FF2B5EF4-FFF2-40B4-BE49-F238E27FC236}">
                  <a16:creationId xmlns:a16="http://schemas.microsoft.com/office/drawing/2014/main" id="{385B966C-B514-316B-7276-FB7F9061620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42;g290225379b6_0_0">
              <a:extLst>
                <a:ext uri="{FF2B5EF4-FFF2-40B4-BE49-F238E27FC236}">
                  <a16:creationId xmlns:a16="http://schemas.microsoft.com/office/drawing/2014/main" id="{EAE49E2B-E5B2-9DF8-2C6D-C807245C65CE}"/>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4" name="Google Shape;940;g290225379b6_0_0">
            <a:extLst>
              <a:ext uri="{FF2B5EF4-FFF2-40B4-BE49-F238E27FC236}">
                <a16:creationId xmlns:a16="http://schemas.microsoft.com/office/drawing/2014/main" id="{7E938891-9996-50C2-3CEE-739B4BD2781A}"/>
              </a:ext>
            </a:extLst>
          </p:cNvPr>
          <p:cNvGrpSpPr/>
          <p:nvPr/>
        </p:nvGrpSpPr>
        <p:grpSpPr>
          <a:xfrm>
            <a:off x="7063481" y="1223172"/>
            <a:ext cx="189815" cy="173189"/>
            <a:chOff x="6943296" y="513283"/>
            <a:chExt cx="213000" cy="173798"/>
          </a:xfrm>
        </p:grpSpPr>
        <p:sp>
          <p:nvSpPr>
            <p:cNvPr id="965" name="Google Shape;941;g290225379b6_0_0">
              <a:extLst>
                <a:ext uri="{FF2B5EF4-FFF2-40B4-BE49-F238E27FC236}">
                  <a16:creationId xmlns:a16="http://schemas.microsoft.com/office/drawing/2014/main" id="{04929FC8-6891-6140-DCB1-3A71AD4CBC4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42;g290225379b6_0_0">
              <a:extLst>
                <a:ext uri="{FF2B5EF4-FFF2-40B4-BE49-F238E27FC236}">
                  <a16:creationId xmlns:a16="http://schemas.microsoft.com/office/drawing/2014/main" id="{7C5CB0ED-AC12-7D1B-5846-D1EE310DCA4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7" name="Google Shape;940;g290225379b6_0_0">
            <a:extLst>
              <a:ext uri="{FF2B5EF4-FFF2-40B4-BE49-F238E27FC236}">
                <a16:creationId xmlns:a16="http://schemas.microsoft.com/office/drawing/2014/main" id="{F7401A9E-46A7-8CBD-2D33-6B168AED75BB}"/>
              </a:ext>
            </a:extLst>
          </p:cNvPr>
          <p:cNvGrpSpPr/>
          <p:nvPr/>
        </p:nvGrpSpPr>
        <p:grpSpPr>
          <a:xfrm>
            <a:off x="7897760" y="906563"/>
            <a:ext cx="189815" cy="173189"/>
            <a:chOff x="6943296" y="513283"/>
            <a:chExt cx="213000" cy="173798"/>
          </a:xfrm>
        </p:grpSpPr>
        <p:sp>
          <p:nvSpPr>
            <p:cNvPr id="968" name="Google Shape;941;g290225379b6_0_0">
              <a:extLst>
                <a:ext uri="{FF2B5EF4-FFF2-40B4-BE49-F238E27FC236}">
                  <a16:creationId xmlns:a16="http://schemas.microsoft.com/office/drawing/2014/main" id="{2FE6C127-8F97-8FB2-3EA1-BFB20807148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42;g290225379b6_0_0">
              <a:extLst>
                <a:ext uri="{FF2B5EF4-FFF2-40B4-BE49-F238E27FC236}">
                  <a16:creationId xmlns:a16="http://schemas.microsoft.com/office/drawing/2014/main" id="{05C3CC77-7DE2-9E67-46B1-F4870BCDB8C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0" name="Google Shape;940;g290225379b6_0_0">
            <a:extLst>
              <a:ext uri="{FF2B5EF4-FFF2-40B4-BE49-F238E27FC236}">
                <a16:creationId xmlns:a16="http://schemas.microsoft.com/office/drawing/2014/main" id="{ADEA285D-9240-CB17-2E54-32B5B74BBCB0}"/>
              </a:ext>
            </a:extLst>
          </p:cNvPr>
          <p:cNvGrpSpPr/>
          <p:nvPr/>
        </p:nvGrpSpPr>
        <p:grpSpPr>
          <a:xfrm>
            <a:off x="7897760" y="1223172"/>
            <a:ext cx="189815" cy="173189"/>
            <a:chOff x="6943296" y="513283"/>
            <a:chExt cx="213000" cy="173798"/>
          </a:xfrm>
        </p:grpSpPr>
        <p:sp>
          <p:nvSpPr>
            <p:cNvPr id="971" name="Google Shape;941;g290225379b6_0_0">
              <a:extLst>
                <a:ext uri="{FF2B5EF4-FFF2-40B4-BE49-F238E27FC236}">
                  <a16:creationId xmlns:a16="http://schemas.microsoft.com/office/drawing/2014/main" id="{F62CD531-FCC4-88EA-0346-50592A00EFF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42;g290225379b6_0_0">
              <a:extLst>
                <a:ext uri="{FF2B5EF4-FFF2-40B4-BE49-F238E27FC236}">
                  <a16:creationId xmlns:a16="http://schemas.microsoft.com/office/drawing/2014/main" id="{43E71FD0-6E0D-3AC4-A24B-8E79F35AC15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3" name="Google Shape;940;g290225379b6_0_0">
            <a:extLst>
              <a:ext uri="{FF2B5EF4-FFF2-40B4-BE49-F238E27FC236}">
                <a16:creationId xmlns:a16="http://schemas.microsoft.com/office/drawing/2014/main" id="{A03DE999-12A1-0CC2-066A-654ED29DA6B6}"/>
              </a:ext>
            </a:extLst>
          </p:cNvPr>
          <p:cNvGrpSpPr/>
          <p:nvPr/>
        </p:nvGrpSpPr>
        <p:grpSpPr>
          <a:xfrm>
            <a:off x="7897759" y="1481635"/>
            <a:ext cx="189815" cy="173189"/>
            <a:chOff x="6943296" y="513283"/>
            <a:chExt cx="213000" cy="173798"/>
          </a:xfrm>
        </p:grpSpPr>
        <p:sp>
          <p:nvSpPr>
            <p:cNvPr id="974" name="Google Shape;941;g290225379b6_0_0">
              <a:extLst>
                <a:ext uri="{FF2B5EF4-FFF2-40B4-BE49-F238E27FC236}">
                  <a16:creationId xmlns:a16="http://schemas.microsoft.com/office/drawing/2014/main" id="{5314676F-EED2-8175-0CF6-16D307650FC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42;g290225379b6_0_0">
              <a:extLst>
                <a:ext uri="{FF2B5EF4-FFF2-40B4-BE49-F238E27FC236}">
                  <a16:creationId xmlns:a16="http://schemas.microsoft.com/office/drawing/2014/main" id="{347EDDB0-4D76-AB3B-6A42-E2A43B6F2BE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6" name="Google Shape;940;g290225379b6_0_0">
            <a:extLst>
              <a:ext uri="{FF2B5EF4-FFF2-40B4-BE49-F238E27FC236}">
                <a16:creationId xmlns:a16="http://schemas.microsoft.com/office/drawing/2014/main" id="{D2ECE1C9-D7BA-50E9-7B24-7276D854D650}"/>
              </a:ext>
            </a:extLst>
          </p:cNvPr>
          <p:cNvGrpSpPr/>
          <p:nvPr/>
        </p:nvGrpSpPr>
        <p:grpSpPr>
          <a:xfrm>
            <a:off x="7897759" y="1701330"/>
            <a:ext cx="189815" cy="173189"/>
            <a:chOff x="6943296" y="513283"/>
            <a:chExt cx="213000" cy="173798"/>
          </a:xfrm>
        </p:grpSpPr>
        <p:sp>
          <p:nvSpPr>
            <p:cNvPr id="977" name="Google Shape;941;g290225379b6_0_0">
              <a:extLst>
                <a:ext uri="{FF2B5EF4-FFF2-40B4-BE49-F238E27FC236}">
                  <a16:creationId xmlns:a16="http://schemas.microsoft.com/office/drawing/2014/main" id="{D0DF6807-A29C-222B-C027-FF91E7D6CA4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42;g290225379b6_0_0">
              <a:extLst>
                <a:ext uri="{FF2B5EF4-FFF2-40B4-BE49-F238E27FC236}">
                  <a16:creationId xmlns:a16="http://schemas.microsoft.com/office/drawing/2014/main" id="{BCF0474B-EF1F-E25C-A71C-6ABAA342451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79" name="Google Shape;956;g290225379b6_0_0">
            <a:extLst>
              <a:ext uri="{FF2B5EF4-FFF2-40B4-BE49-F238E27FC236}">
                <a16:creationId xmlns:a16="http://schemas.microsoft.com/office/drawing/2014/main" id="{A3200045-7B9D-7144-79C0-C85E3BD7E291}"/>
              </a:ext>
            </a:extLst>
          </p:cNvPr>
          <p:cNvCxnSpPr>
            <a:cxnSpLocks/>
            <a:stCxn id="42" idx="1"/>
            <a:endCxn id="19"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80" name="Google Shape;956;g290225379b6_0_0">
            <a:extLst>
              <a:ext uri="{FF2B5EF4-FFF2-40B4-BE49-F238E27FC236}">
                <a16:creationId xmlns:a16="http://schemas.microsoft.com/office/drawing/2014/main" id="{3345358B-F1C9-DE00-0BD4-AF257B08F007}"/>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37;g290225379b6_0_0">
            <a:extLst>
              <a:ext uri="{FF2B5EF4-FFF2-40B4-BE49-F238E27FC236}">
                <a16:creationId xmlns:a16="http://schemas.microsoft.com/office/drawing/2014/main" id="{F0C42948-A75C-61DA-3810-DCEE3379A0B7}"/>
              </a:ext>
            </a:extLst>
          </p:cNvPr>
          <p:cNvCxnSpPr>
            <a:cxnSpLocks/>
            <a:stCxn id="46" idx="0"/>
            <a:endCxn id="42"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2" name="Google Shape;956;g290225379b6_0_0">
            <a:extLst>
              <a:ext uri="{FF2B5EF4-FFF2-40B4-BE49-F238E27FC236}">
                <a16:creationId xmlns:a16="http://schemas.microsoft.com/office/drawing/2014/main" id="{FC72257C-5D98-5AFA-3758-DAE6D3F63F5A}"/>
              </a:ext>
            </a:extLst>
          </p:cNvPr>
          <p:cNvCxnSpPr>
            <a:cxnSpLocks/>
            <a:stCxn id="45" idx="1"/>
            <a:endCxn id="48"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56;g290225379b6_0_0">
            <a:extLst>
              <a:ext uri="{FF2B5EF4-FFF2-40B4-BE49-F238E27FC236}">
                <a16:creationId xmlns:a16="http://schemas.microsoft.com/office/drawing/2014/main" id="{EAA8F623-9352-4300-046F-9E6B976D2AF9}"/>
              </a:ext>
            </a:extLst>
          </p:cNvPr>
          <p:cNvCxnSpPr>
            <a:cxnSpLocks/>
            <a:stCxn id="57" idx="1"/>
            <a:endCxn id="54"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37;g290225379b6_0_0">
            <a:extLst>
              <a:ext uri="{FF2B5EF4-FFF2-40B4-BE49-F238E27FC236}">
                <a16:creationId xmlns:a16="http://schemas.microsoft.com/office/drawing/2014/main" id="{23DA682B-18E1-032E-73C6-09E7A9B8129D}"/>
              </a:ext>
            </a:extLst>
          </p:cNvPr>
          <p:cNvCxnSpPr>
            <a:cxnSpLocks/>
            <a:stCxn id="55" idx="0"/>
            <a:endCxn id="51"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5" name="Google Shape;956;g290225379b6_0_0">
            <a:extLst>
              <a:ext uri="{FF2B5EF4-FFF2-40B4-BE49-F238E27FC236}">
                <a16:creationId xmlns:a16="http://schemas.microsoft.com/office/drawing/2014/main" id="{14C19B59-885E-E70C-A021-5FE8DC1A9018}"/>
              </a:ext>
            </a:extLst>
          </p:cNvPr>
          <p:cNvCxnSpPr>
            <a:cxnSpLocks/>
            <a:stCxn id="60" idx="1"/>
            <a:endCxn id="54"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56;g290225379b6_0_0">
            <a:extLst>
              <a:ext uri="{FF2B5EF4-FFF2-40B4-BE49-F238E27FC236}">
                <a16:creationId xmlns:a16="http://schemas.microsoft.com/office/drawing/2014/main" id="{6913FB8E-D590-186E-13E8-9E2498CE9C26}"/>
              </a:ext>
            </a:extLst>
          </p:cNvPr>
          <p:cNvCxnSpPr>
            <a:cxnSpLocks/>
            <a:stCxn id="63" idx="1"/>
            <a:endCxn id="54"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987" name="Google Shape;956;g290225379b6_0_0">
            <a:extLst>
              <a:ext uri="{FF2B5EF4-FFF2-40B4-BE49-F238E27FC236}">
                <a16:creationId xmlns:a16="http://schemas.microsoft.com/office/drawing/2014/main" id="{EB707B3E-6CFD-CF41-DAA9-C87F016E1DA4}"/>
              </a:ext>
            </a:extLst>
          </p:cNvPr>
          <p:cNvCxnSpPr>
            <a:cxnSpLocks/>
            <a:stCxn id="963" idx="0"/>
            <a:endCxn id="54"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988" name="Google Shape;956;g290225379b6_0_0">
            <a:extLst>
              <a:ext uri="{FF2B5EF4-FFF2-40B4-BE49-F238E27FC236}">
                <a16:creationId xmlns:a16="http://schemas.microsoft.com/office/drawing/2014/main" id="{4BC5148C-F7AF-8BAD-03D5-BC5D4834FCAF}"/>
              </a:ext>
            </a:extLst>
          </p:cNvPr>
          <p:cNvCxnSpPr>
            <a:cxnSpLocks/>
            <a:stCxn id="962" idx="1"/>
            <a:endCxn id="965"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989" name="Google Shape;956;g290225379b6_0_0">
            <a:extLst>
              <a:ext uri="{FF2B5EF4-FFF2-40B4-BE49-F238E27FC236}">
                <a16:creationId xmlns:a16="http://schemas.microsoft.com/office/drawing/2014/main" id="{3CCB2CF9-84E7-AEF2-AB26-ED1E5B2B7B38}"/>
              </a:ext>
            </a:extLst>
          </p:cNvPr>
          <p:cNvCxnSpPr>
            <a:cxnSpLocks/>
            <a:stCxn id="51" idx="1"/>
            <a:endCxn id="45"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56;g290225379b6_0_0">
            <a:extLst>
              <a:ext uri="{FF2B5EF4-FFF2-40B4-BE49-F238E27FC236}">
                <a16:creationId xmlns:a16="http://schemas.microsoft.com/office/drawing/2014/main" id="{21B8D9A3-D229-CFEE-3188-F8FA0D063E65}"/>
              </a:ext>
            </a:extLst>
          </p:cNvPr>
          <p:cNvCxnSpPr>
            <a:cxnSpLocks/>
            <a:stCxn id="54" idx="1"/>
            <a:endCxn id="965"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pic>
        <p:nvPicPr>
          <p:cNvPr id="992" name="Picture 991">
            <a:extLst>
              <a:ext uri="{FF2B5EF4-FFF2-40B4-BE49-F238E27FC236}">
                <a16:creationId xmlns:a16="http://schemas.microsoft.com/office/drawing/2014/main" id="{92D2BCD0-DA79-1FC1-4F23-F0A9F5BBD3F1}"/>
              </a:ext>
            </a:extLst>
          </p:cNvPr>
          <p:cNvPicPr>
            <a:picLocks noChangeAspect="1"/>
          </p:cNvPicPr>
          <p:nvPr/>
        </p:nvPicPr>
        <p:blipFill>
          <a:blip r:embed="rId3"/>
          <a:stretch>
            <a:fillRect/>
          </a:stretch>
        </p:blipFill>
        <p:spPr>
          <a:xfrm>
            <a:off x="678294" y="1638752"/>
            <a:ext cx="4024737" cy="3207427"/>
          </a:xfrm>
          <a:prstGeom prst="rect">
            <a:avLst/>
          </a:prstGeom>
        </p:spPr>
      </p:pic>
    </p:spTree>
    <p:extLst>
      <p:ext uri="{BB962C8B-B14F-4D97-AF65-F5344CB8AC3E}">
        <p14:creationId xmlns:p14="http://schemas.microsoft.com/office/powerpoint/2010/main" val="42177525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Agent?</a:t>
            </a:r>
            <a:endParaRPr sz="1200" b="1"/>
          </a:p>
          <a:p>
            <a:pPr marL="0" marR="0" lvl="0" indent="0" algn="l" rtl="0">
              <a:lnSpc>
                <a:spcPct val="100000"/>
              </a:lnSpc>
              <a:spcBef>
                <a:spcPts val="0"/>
              </a:spcBef>
              <a:spcAft>
                <a:spcPts val="0"/>
              </a:spcAft>
              <a:buClr>
                <a:srgbClr val="000000"/>
              </a:buClr>
              <a:buSzPts val="1200"/>
              <a:buFont typeface="Arial"/>
              <a:buNone/>
            </a:pPr>
            <a:r>
              <a:rPr lang="nl-BE" sz="1200"/>
              <a:t>Iemand die of iets dat kan handelen of een effect kan teweeg brengen.</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Rol?</a:t>
            </a:r>
          </a:p>
          <a:p>
            <a:pPr marL="0" marR="0" lvl="0" indent="0" algn="l" rtl="0">
              <a:lnSpc>
                <a:spcPct val="100000"/>
              </a:lnSpc>
              <a:spcBef>
                <a:spcPts val="0"/>
              </a:spcBef>
              <a:spcAft>
                <a:spcPts val="0"/>
              </a:spcAft>
              <a:buClr>
                <a:srgbClr val="000000"/>
              </a:buClr>
              <a:buSzPts val="1200"/>
              <a:buFont typeface="Arial"/>
              <a:buNone/>
            </a:pPr>
            <a:r>
              <a:rPr lang="nl-NL" sz="1200"/>
              <a:t>Het geheel aan verantwoordelijkheden, activiteiten en bevoegdheden dat aan een persoon of organisatie wordt toegekend.</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Activiteit?</a:t>
            </a:r>
          </a:p>
          <a:p>
            <a:pPr marL="0" marR="0" lvl="0" indent="0" algn="l" rtl="0">
              <a:lnSpc>
                <a:spcPct val="100000"/>
              </a:lnSpc>
              <a:spcBef>
                <a:spcPts val="0"/>
              </a:spcBef>
              <a:spcAft>
                <a:spcPts val="0"/>
              </a:spcAft>
              <a:buClr>
                <a:srgbClr val="000000"/>
              </a:buClr>
              <a:buSzPts val="1200"/>
              <a:buFont typeface="Arial"/>
              <a:buNone/>
            </a:pPr>
            <a:r>
              <a:rPr lang="nl-NL" sz="1200"/>
              <a:t>Handeling van bepaalde duur op of met entiteiten.</a:t>
            </a:r>
            <a:endParaRPr lang="nl-BE" sz="1200" i="1"/>
          </a:p>
          <a:p>
            <a:pPr marL="0" marR="0" lvl="0" indent="0" algn="l" rtl="0">
              <a:lnSpc>
                <a:spcPct val="100000"/>
              </a:lnSpc>
              <a:spcBef>
                <a:spcPts val="0"/>
              </a:spcBef>
              <a:spcAft>
                <a:spcPts val="0"/>
              </a:spcAft>
              <a:buClr>
                <a:srgbClr val="000000"/>
              </a:buClr>
              <a:buSzPts val="1200"/>
              <a:buFont typeface="Arial"/>
              <a:buNone/>
            </a:pPr>
            <a:endParaRPr lang="en-GB" sz="1000" i="1"/>
          </a:p>
          <a:p>
            <a:pPr marL="0" marR="0" lvl="0" indent="0" algn="l" rtl="0">
              <a:lnSpc>
                <a:spcPct val="100000"/>
              </a:lnSpc>
              <a:spcBef>
                <a:spcPts val="0"/>
              </a:spcBef>
              <a:spcAft>
                <a:spcPts val="0"/>
              </a:spcAft>
              <a:buClr>
                <a:srgbClr val="000000"/>
              </a:buClr>
              <a:buSzPts val="1200"/>
              <a:buFont typeface="Arial"/>
              <a:buNone/>
            </a:pPr>
            <a:r>
              <a:rPr lang="en-GB" sz="1200" b="1"/>
              <a:t>Wat is </a:t>
            </a:r>
            <a:r>
              <a:rPr lang="en-GB" sz="1200" b="1" err="1"/>
              <a:t>een</a:t>
            </a:r>
            <a:r>
              <a:rPr lang="en-GB" sz="1200" b="1"/>
              <a:t> </a:t>
            </a:r>
            <a:r>
              <a:rPr lang="en-GB" sz="1200" b="1" err="1"/>
              <a:t>Annotatie</a:t>
            </a:r>
            <a:r>
              <a:rPr lang="en-GB" sz="1200" b="1"/>
              <a:t>?</a:t>
            </a:r>
          </a:p>
          <a:p>
            <a:pPr marL="0" marR="0" lvl="0" indent="0" algn="l" rtl="0">
              <a:lnSpc>
                <a:spcPct val="100000"/>
              </a:lnSpc>
              <a:spcBef>
                <a:spcPts val="0"/>
              </a:spcBef>
              <a:spcAft>
                <a:spcPts val="0"/>
              </a:spcAft>
              <a:buClr>
                <a:srgbClr val="000000"/>
              </a:buClr>
              <a:buSzPts val="1200"/>
              <a:buFont typeface="Arial"/>
              <a:buNone/>
            </a:pPr>
            <a:r>
              <a:rPr lang="en-GB" sz="1000"/>
              <a:t>Een </a:t>
            </a:r>
            <a:r>
              <a:rPr lang="en-GB" sz="1000" err="1"/>
              <a:t>verklarende</a:t>
            </a:r>
            <a:r>
              <a:rPr lang="en-GB" sz="1000"/>
              <a:t> </a:t>
            </a:r>
            <a:r>
              <a:rPr lang="en-GB" sz="1000" err="1"/>
              <a:t>aantekening</a:t>
            </a:r>
            <a:r>
              <a:rPr lang="en-GB" sz="1000"/>
              <a:t>.</a:t>
            </a:r>
          </a:p>
          <a:p>
            <a:pPr marL="0" marR="0" lvl="0" indent="0" algn="l" rtl="0">
              <a:lnSpc>
                <a:spcPct val="100000"/>
              </a:lnSpc>
              <a:spcBef>
                <a:spcPts val="0"/>
              </a:spcBef>
              <a:spcAft>
                <a:spcPts val="0"/>
              </a:spcAft>
              <a:buClr>
                <a:srgbClr val="000000"/>
              </a:buClr>
              <a:buSzPts val="1200"/>
              <a:buFont typeface="Arial"/>
              <a:buNone/>
            </a:pPr>
            <a:endParaRPr lang="en-GB"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522325" y="2896507"/>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Agent</a:t>
              </a:r>
              <a:endParaRPr sz="800" b="1" i="0" u="none" strike="noStrike" cap="none">
                <a:solidFill>
                  <a:srgbClr val="FFFFFF"/>
                </a:solidFill>
                <a:latin typeface="Arial"/>
                <a:ea typeface="Arial"/>
                <a:cs typeface="Arial"/>
                <a:sym typeface="Arial"/>
              </a:endParaRPr>
            </a:p>
          </p:txBody>
        </p:sp>
      </p:grpSp>
      <p:grpSp>
        <p:nvGrpSpPr>
          <p:cNvPr id="8" name="Google Shape;1149;g294029636b3_0_3">
            <a:extLst>
              <a:ext uri="{FF2B5EF4-FFF2-40B4-BE49-F238E27FC236}">
                <a16:creationId xmlns:a16="http://schemas.microsoft.com/office/drawing/2014/main" id="{B274E29E-5F0F-7A65-D6A0-FC2FCA854E45}"/>
              </a:ext>
            </a:extLst>
          </p:cNvPr>
          <p:cNvGrpSpPr/>
          <p:nvPr/>
        </p:nvGrpSpPr>
        <p:grpSpPr>
          <a:xfrm>
            <a:off x="2085740" y="2190116"/>
            <a:ext cx="2898160" cy="1268259"/>
            <a:chOff x="3500102" y="3388620"/>
            <a:chExt cx="2303051" cy="1010003"/>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Rol</a:t>
              </a:r>
              <a:endParaRPr sz="800" b="1" i="0" u="none" strike="noStrike" cap="none">
                <a:solidFill>
                  <a:srgbClr val="FFFFFF"/>
                </a:solidFill>
                <a:latin typeface="Arial"/>
                <a:ea typeface="Arial"/>
                <a:cs typeface="Arial"/>
                <a:sym typeface="Arial"/>
              </a:endParaRPr>
            </a:p>
          </p:txBody>
        </p:sp>
        <p:sp>
          <p:nvSpPr>
            <p:cNvPr id="11" name="Google Shape;1150;g294029636b3_0_3">
              <a:extLst>
                <a:ext uri="{FF2B5EF4-FFF2-40B4-BE49-F238E27FC236}">
                  <a16:creationId xmlns:a16="http://schemas.microsoft.com/office/drawing/2014/main" id="{D97C52AB-6334-19C9-DF5A-A7A9CC8C265B}"/>
                </a:ext>
              </a:extLst>
            </p:cNvPr>
            <p:cNvSpPr/>
            <p:nvPr/>
          </p:nvSpPr>
          <p:spPr>
            <a:xfrm>
              <a:off x="4693153" y="408002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4693153" y="394837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Activiteit</a:t>
              </a:r>
              <a:endParaRPr sz="800" b="1" i="0" u="none" strike="noStrike" cap="none">
                <a:solidFill>
                  <a:srgbClr val="FFFFFF"/>
                </a:solidFill>
                <a:latin typeface="Arial"/>
                <a:ea typeface="Arial"/>
                <a:cs typeface="Arial"/>
                <a:sym typeface="Arial"/>
              </a:endParaRPr>
            </a:p>
          </p:txBody>
        </p:sp>
      </p:gr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oogle Shape;1651;g2906a1306da_0_23">
            <a:extLst>
              <a:ext uri="{FF2B5EF4-FFF2-40B4-BE49-F238E27FC236}">
                <a16:creationId xmlns:a16="http://schemas.microsoft.com/office/drawing/2014/main" id="{33AEE37F-57C7-5956-9B30-ABE8197F80D7}"/>
              </a:ext>
            </a:extLst>
          </p:cNvPr>
          <p:cNvCxnSpPr>
            <a:cxnSpLocks/>
          </p:cNvCxnSpPr>
          <p:nvPr/>
        </p:nvCxnSpPr>
        <p:spPr>
          <a:xfrm flipV="1">
            <a:off x="1919149" y="3258343"/>
            <a:ext cx="1667927" cy="3513"/>
          </a:xfrm>
          <a:prstGeom prst="straightConnector1">
            <a:avLst/>
          </a:prstGeom>
          <a:noFill/>
          <a:ln w="9525" cap="flat" cmpd="sng">
            <a:solidFill>
              <a:schemeClr val="dk2"/>
            </a:solidFill>
            <a:prstDash val="solid"/>
            <a:round/>
            <a:headEnd type="none" w="med" len="med"/>
            <a:tailEnd type="none" w="med" len="med"/>
          </a:ln>
        </p:spPr>
      </p:cxnSp>
      <p:grpSp>
        <p:nvGrpSpPr>
          <p:cNvPr id="974" name="Google Shape;940;g290225379b6_0_0">
            <a:extLst>
              <a:ext uri="{FF2B5EF4-FFF2-40B4-BE49-F238E27FC236}">
                <a16:creationId xmlns:a16="http://schemas.microsoft.com/office/drawing/2014/main" id="{13F5BD5E-FE1D-0422-25A7-8B339515B1AF}"/>
              </a:ext>
            </a:extLst>
          </p:cNvPr>
          <p:cNvGrpSpPr/>
          <p:nvPr/>
        </p:nvGrpSpPr>
        <p:grpSpPr>
          <a:xfrm>
            <a:off x="6364775" y="1588132"/>
            <a:ext cx="189815" cy="173189"/>
            <a:chOff x="6943296" y="513283"/>
            <a:chExt cx="213000" cy="173798"/>
          </a:xfrm>
        </p:grpSpPr>
        <p:sp>
          <p:nvSpPr>
            <p:cNvPr id="975" name="Google Shape;941;g290225379b6_0_0">
              <a:extLst>
                <a:ext uri="{FF2B5EF4-FFF2-40B4-BE49-F238E27FC236}">
                  <a16:creationId xmlns:a16="http://schemas.microsoft.com/office/drawing/2014/main" id="{ABDB4464-2797-B41F-326E-CEB01ED7B46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42;g290225379b6_0_0">
              <a:extLst>
                <a:ext uri="{FF2B5EF4-FFF2-40B4-BE49-F238E27FC236}">
                  <a16:creationId xmlns:a16="http://schemas.microsoft.com/office/drawing/2014/main" id="{CFB7E9AF-1893-95F9-3BB6-99FC13B9ECB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7" name="Google Shape;940;g290225379b6_0_0">
            <a:extLst>
              <a:ext uri="{FF2B5EF4-FFF2-40B4-BE49-F238E27FC236}">
                <a16:creationId xmlns:a16="http://schemas.microsoft.com/office/drawing/2014/main" id="{613BB3DA-972E-3F5A-0AEF-1ED9EC639F2A}"/>
              </a:ext>
            </a:extLst>
          </p:cNvPr>
          <p:cNvGrpSpPr/>
          <p:nvPr/>
        </p:nvGrpSpPr>
        <p:grpSpPr>
          <a:xfrm>
            <a:off x="6911659" y="378071"/>
            <a:ext cx="189815" cy="173189"/>
            <a:chOff x="6943296" y="513283"/>
            <a:chExt cx="213000" cy="173798"/>
          </a:xfrm>
        </p:grpSpPr>
        <p:sp>
          <p:nvSpPr>
            <p:cNvPr id="978" name="Google Shape;941;g290225379b6_0_0">
              <a:extLst>
                <a:ext uri="{FF2B5EF4-FFF2-40B4-BE49-F238E27FC236}">
                  <a16:creationId xmlns:a16="http://schemas.microsoft.com/office/drawing/2014/main" id="{A7FB8DF4-095D-D457-ABD3-0485FD3E1EC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42;g290225379b6_0_0">
              <a:extLst>
                <a:ext uri="{FF2B5EF4-FFF2-40B4-BE49-F238E27FC236}">
                  <a16:creationId xmlns:a16="http://schemas.microsoft.com/office/drawing/2014/main" id="{95883713-2829-B6F1-CF2A-8C100FE1A36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0" name="Google Shape;940;g290225379b6_0_0">
            <a:extLst>
              <a:ext uri="{FF2B5EF4-FFF2-40B4-BE49-F238E27FC236}">
                <a16:creationId xmlns:a16="http://schemas.microsoft.com/office/drawing/2014/main" id="{2CC43574-4904-C906-7F9F-5435A1376FA0}"/>
              </a:ext>
            </a:extLst>
          </p:cNvPr>
          <p:cNvGrpSpPr/>
          <p:nvPr/>
        </p:nvGrpSpPr>
        <p:grpSpPr>
          <a:xfrm>
            <a:off x="6759836" y="596089"/>
            <a:ext cx="189815" cy="173189"/>
            <a:chOff x="6943296" y="513283"/>
            <a:chExt cx="213000" cy="173798"/>
          </a:xfrm>
        </p:grpSpPr>
        <p:sp>
          <p:nvSpPr>
            <p:cNvPr id="981" name="Google Shape;941;g290225379b6_0_0">
              <a:extLst>
                <a:ext uri="{FF2B5EF4-FFF2-40B4-BE49-F238E27FC236}">
                  <a16:creationId xmlns:a16="http://schemas.microsoft.com/office/drawing/2014/main" id="{056CDF02-D0A7-95A0-1F94-A266346D9D0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C3AF1009-4278-A777-4463-832674E3E0E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3" name="Google Shape;940;g290225379b6_0_0">
            <a:extLst>
              <a:ext uri="{FF2B5EF4-FFF2-40B4-BE49-F238E27FC236}">
                <a16:creationId xmlns:a16="http://schemas.microsoft.com/office/drawing/2014/main" id="{1A139660-DCD2-E85B-6766-6C47A79C0D5F}"/>
              </a:ext>
            </a:extLst>
          </p:cNvPr>
          <p:cNvGrpSpPr/>
          <p:nvPr/>
        </p:nvGrpSpPr>
        <p:grpSpPr>
          <a:xfrm>
            <a:off x="6668420" y="1588132"/>
            <a:ext cx="189815" cy="173189"/>
            <a:chOff x="6943296" y="513283"/>
            <a:chExt cx="213000" cy="173798"/>
          </a:xfrm>
        </p:grpSpPr>
        <p:sp>
          <p:nvSpPr>
            <p:cNvPr id="984" name="Google Shape;941;g290225379b6_0_0">
              <a:extLst>
                <a:ext uri="{FF2B5EF4-FFF2-40B4-BE49-F238E27FC236}">
                  <a16:creationId xmlns:a16="http://schemas.microsoft.com/office/drawing/2014/main" id="{97F5182A-E572-D7B4-0A19-A220EBAD37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42;g290225379b6_0_0">
              <a:extLst>
                <a:ext uri="{FF2B5EF4-FFF2-40B4-BE49-F238E27FC236}">
                  <a16:creationId xmlns:a16="http://schemas.microsoft.com/office/drawing/2014/main" id="{ED52F81F-DDD0-1FCC-EE90-D6A7E0BF4C5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6" name="Google Shape;940;g290225379b6_0_0">
            <a:extLst>
              <a:ext uri="{FF2B5EF4-FFF2-40B4-BE49-F238E27FC236}">
                <a16:creationId xmlns:a16="http://schemas.microsoft.com/office/drawing/2014/main" id="{BD4119D5-9201-A9D8-28F7-C6FEF6985DC1}"/>
              </a:ext>
            </a:extLst>
          </p:cNvPr>
          <p:cNvGrpSpPr/>
          <p:nvPr/>
        </p:nvGrpSpPr>
        <p:grpSpPr>
          <a:xfrm>
            <a:off x="6968883" y="1588132"/>
            <a:ext cx="189815" cy="173189"/>
            <a:chOff x="6943296" y="513283"/>
            <a:chExt cx="213000" cy="173798"/>
          </a:xfrm>
        </p:grpSpPr>
        <p:sp>
          <p:nvSpPr>
            <p:cNvPr id="987" name="Google Shape;941;g290225379b6_0_0">
              <a:extLst>
                <a:ext uri="{FF2B5EF4-FFF2-40B4-BE49-F238E27FC236}">
                  <a16:creationId xmlns:a16="http://schemas.microsoft.com/office/drawing/2014/main" id="{1D968F65-206F-72DA-0C77-69FEE8F1C77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42;g290225379b6_0_0">
              <a:extLst>
                <a:ext uri="{FF2B5EF4-FFF2-40B4-BE49-F238E27FC236}">
                  <a16:creationId xmlns:a16="http://schemas.microsoft.com/office/drawing/2014/main" id="{4ADD7862-71EF-7E58-A073-E6FDE9465A9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9" name="Google Shape;940;g290225379b6_0_0">
            <a:extLst>
              <a:ext uri="{FF2B5EF4-FFF2-40B4-BE49-F238E27FC236}">
                <a16:creationId xmlns:a16="http://schemas.microsoft.com/office/drawing/2014/main" id="{0CD60DFB-F9C6-69B6-F362-D12931DFAD74}"/>
              </a:ext>
            </a:extLst>
          </p:cNvPr>
          <p:cNvGrpSpPr/>
          <p:nvPr/>
        </p:nvGrpSpPr>
        <p:grpSpPr>
          <a:xfrm>
            <a:off x="6668419" y="1825360"/>
            <a:ext cx="189815" cy="173189"/>
            <a:chOff x="6943296" y="513283"/>
            <a:chExt cx="213000" cy="173798"/>
          </a:xfrm>
        </p:grpSpPr>
        <p:sp>
          <p:nvSpPr>
            <p:cNvPr id="990" name="Google Shape;941;g290225379b6_0_0">
              <a:extLst>
                <a:ext uri="{FF2B5EF4-FFF2-40B4-BE49-F238E27FC236}">
                  <a16:creationId xmlns:a16="http://schemas.microsoft.com/office/drawing/2014/main" id="{14AFC4CD-F56B-C065-89CF-FE439B9C287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42;g290225379b6_0_0">
              <a:extLst>
                <a:ext uri="{FF2B5EF4-FFF2-40B4-BE49-F238E27FC236}">
                  <a16:creationId xmlns:a16="http://schemas.microsoft.com/office/drawing/2014/main" id="{64B5F502-B24A-248F-BFA0-CD3F1741B14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2" name="Google Shape;940;g290225379b6_0_0">
            <a:extLst>
              <a:ext uri="{FF2B5EF4-FFF2-40B4-BE49-F238E27FC236}">
                <a16:creationId xmlns:a16="http://schemas.microsoft.com/office/drawing/2014/main" id="{A1A877C8-79F5-3F12-050B-5C0292F120CB}"/>
              </a:ext>
            </a:extLst>
          </p:cNvPr>
          <p:cNvGrpSpPr/>
          <p:nvPr/>
        </p:nvGrpSpPr>
        <p:grpSpPr>
          <a:xfrm>
            <a:off x="6968883" y="1822405"/>
            <a:ext cx="189815" cy="173189"/>
            <a:chOff x="6943296" y="513283"/>
            <a:chExt cx="213000" cy="173798"/>
          </a:xfrm>
        </p:grpSpPr>
        <p:sp>
          <p:nvSpPr>
            <p:cNvPr id="993" name="Google Shape;941;g290225379b6_0_0">
              <a:extLst>
                <a:ext uri="{FF2B5EF4-FFF2-40B4-BE49-F238E27FC236}">
                  <a16:creationId xmlns:a16="http://schemas.microsoft.com/office/drawing/2014/main" id="{49685059-19FC-29A7-7603-607095CB8F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42;g290225379b6_0_0">
              <a:extLst>
                <a:ext uri="{FF2B5EF4-FFF2-40B4-BE49-F238E27FC236}">
                  <a16:creationId xmlns:a16="http://schemas.microsoft.com/office/drawing/2014/main" id="{AE5FAC19-992F-5B58-6F9E-D22061DA31B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5" name="Google Shape;940;g290225379b6_0_0">
            <a:extLst>
              <a:ext uri="{FF2B5EF4-FFF2-40B4-BE49-F238E27FC236}">
                <a16:creationId xmlns:a16="http://schemas.microsoft.com/office/drawing/2014/main" id="{0ACC3BE7-3845-FA50-A3B0-8A78E5E15C9B}"/>
              </a:ext>
            </a:extLst>
          </p:cNvPr>
          <p:cNvGrpSpPr/>
          <p:nvPr/>
        </p:nvGrpSpPr>
        <p:grpSpPr>
          <a:xfrm>
            <a:off x="7253606" y="1822405"/>
            <a:ext cx="189815" cy="173189"/>
            <a:chOff x="6943296" y="513283"/>
            <a:chExt cx="213000" cy="173798"/>
          </a:xfrm>
        </p:grpSpPr>
        <p:sp>
          <p:nvSpPr>
            <p:cNvPr id="996" name="Google Shape;941;g290225379b6_0_0">
              <a:extLst>
                <a:ext uri="{FF2B5EF4-FFF2-40B4-BE49-F238E27FC236}">
                  <a16:creationId xmlns:a16="http://schemas.microsoft.com/office/drawing/2014/main" id="{D530730A-5625-3EA7-A3CA-6EB3BB5EC28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42;g290225379b6_0_0">
              <a:extLst>
                <a:ext uri="{FF2B5EF4-FFF2-40B4-BE49-F238E27FC236}">
                  <a16:creationId xmlns:a16="http://schemas.microsoft.com/office/drawing/2014/main" id="{8FB7D012-40FA-2915-D965-A5B11AFA1ED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98" name="Google Shape;956;g290225379b6_0_0">
            <a:extLst>
              <a:ext uri="{FF2B5EF4-FFF2-40B4-BE49-F238E27FC236}">
                <a16:creationId xmlns:a16="http://schemas.microsoft.com/office/drawing/2014/main" id="{57D069E0-46CC-94FA-A3FC-7F2BDD8671DF}"/>
              </a:ext>
            </a:extLst>
          </p:cNvPr>
          <p:cNvCxnSpPr>
            <a:cxnSpLocks/>
            <a:stCxn id="984" idx="1"/>
            <a:endCxn id="975"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56;g290225379b6_0_0">
            <a:extLst>
              <a:ext uri="{FF2B5EF4-FFF2-40B4-BE49-F238E27FC236}">
                <a16:creationId xmlns:a16="http://schemas.microsoft.com/office/drawing/2014/main" id="{2688F4DD-1EA6-2EF0-7F74-FFC043313D0F}"/>
              </a:ext>
            </a:extLst>
          </p:cNvPr>
          <p:cNvCxnSpPr>
            <a:cxnSpLocks/>
            <a:stCxn id="987" idx="1"/>
            <a:endCxn id="984"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956;g290225379b6_0_0">
            <a:extLst>
              <a:ext uri="{FF2B5EF4-FFF2-40B4-BE49-F238E27FC236}">
                <a16:creationId xmlns:a16="http://schemas.microsoft.com/office/drawing/2014/main" id="{972E8064-421D-C987-1933-B96CAFCD46B5}"/>
              </a:ext>
            </a:extLst>
          </p:cNvPr>
          <p:cNvCxnSpPr>
            <a:cxnSpLocks/>
            <a:stCxn id="987" idx="2"/>
            <a:endCxn id="991"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956;g290225379b6_0_0">
            <a:extLst>
              <a:ext uri="{FF2B5EF4-FFF2-40B4-BE49-F238E27FC236}">
                <a16:creationId xmlns:a16="http://schemas.microsoft.com/office/drawing/2014/main" id="{1E1286EF-2C29-D5F6-C316-CEE1E07D25FD}"/>
              </a:ext>
            </a:extLst>
          </p:cNvPr>
          <p:cNvCxnSpPr>
            <a:cxnSpLocks/>
            <a:stCxn id="987" idx="2"/>
            <a:endCxn id="994"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327DE09E-B861-B6B3-8DFD-CBB72B0A5516}"/>
              </a:ext>
            </a:extLst>
          </p:cNvPr>
          <p:cNvCxnSpPr>
            <a:cxnSpLocks/>
            <a:stCxn id="987" idx="2"/>
            <a:endCxn id="997"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1003" name="Google Shape;940;g290225379b6_0_0">
            <a:extLst>
              <a:ext uri="{FF2B5EF4-FFF2-40B4-BE49-F238E27FC236}">
                <a16:creationId xmlns:a16="http://schemas.microsoft.com/office/drawing/2014/main" id="{1891D665-D93A-2F67-9243-7884E0733AFF}"/>
              </a:ext>
            </a:extLst>
          </p:cNvPr>
          <p:cNvGrpSpPr/>
          <p:nvPr/>
        </p:nvGrpSpPr>
        <p:grpSpPr>
          <a:xfrm>
            <a:off x="7067812" y="596089"/>
            <a:ext cx="189815" cy="173189"/>
            <a:chOff x="6943296" y="513283"/>
            <a:chExt cx="213000" cy="173798"/>
          </a:xfrm>
        </p:grpSpPr>
        <p:sp>
          <p:nvSpPr>
            <p:cNvPr id="1004" name="Google Shape;941;g290225379b6_0_0">
              <a:extLst>
                <a:ext uri="{FF2B5EF4-FFF2-40B4-BE49-F238E27FC236}">
                  <a16:creationId xmlns:a16="http://schemas.microsoft.com/office/drawing/2014/main" id="{13F15D75-ABD4-4DF1-3A23-52386D5BFCE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942;g290225379b6_0_0">
              <a:extLst>
                <a:ext uri="{FF2B5EF4-FFF2-40B4-BE49-F238E27FC236}">
                  <a16:creationId xmlns:a16="http://schemas.microsoft.com/office/drawing/2014/main" id="{4115F80C-4820-A8E3-17BC-BE2C073A83F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6" name="Google Shape;940;g290225379b6_0_0">
            <a:extLst>
              <a:ext uri="{FF2B5EF4-FFF2-40B4-BE49-F238E27FC236}">
                <a16:creationId xmlns:a16="http://schemas.microsoft.com/office/drawing/2014/main" id="{2937E278-643B-DFF0-B62A-567720BD977E}"/>
              </a:ext>
            </a:extLst>
          </p:cNvPr>
          <p:cNvGrpSpPr/>
          <p:nvPr/>
        </p:nvGrpSpPr>
        <p:grpSpPr>
          <a:xfrm>
            <a:off x="7063481" y="914862"/>
            <a:ext cx="189815" cy="173189"/>
            <a:chOff x="6943296" y="513283"/>
            <a:chExt cx="213000" cy="173798"/>
          </a:xfrm>
        </p:grpSpPr>
        <p:sp>
          <p:nvSpPr>
            <p:cNvPr id="1007" name="Google Shape;941;g290225379b6_0_0">
              <a:extLst>
                <a:ext uri="{FF2B5EF4-FFF2-40B4-BE49-F238E27FC236}">
                  <a16:creationId xmlns:a16="http://schemas.microsoft.com/office/drawing/2014/main" id="{97A9DA04-E3E9-F724-7BEC-C8F8D65EF63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942;g290225379b6_0_0">
              <a:extLst>
                <a:ext uri="{FF2B5EF4-FFF2-40B4-BE49-F238E27FC236}">
                  <a16:creationId xmlns:a16="http://schemas.microsoft.com/office/drawing/2014/main" id="{12E1A657-CF40-B495-C288-E87C47B4824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9" name="Google Shape;940;g290225379b6_0_0">
            <a:extLst>
              <a:ext uri="{FF2B5EF4-FFF2-40B4-BE49-F238E27FC236}">
                <a16:creationId xmlns:a16="http://schemas.microsoft.com/office/drawing/2014/main" id="{5F4BD50B-7CE4-A57A-C8F6-107AD48606B2}"/>
              </a:ext>
            </a:extLst>
          </p:cNvPr>
          <p:cNvGrpSpPr/>
          <p:nvPr/>
        </p:nvGrpSpPr>
        <p:grpSpPr>
          <a:xfrm>
            <a:off x="6778759" y="914862"/>
            <a:ext cx="189815" cy="173189"/>
            <a:chOff x="6943296" y="513283"/>
            <a:chExt cx="213000" cy="173798"/>
          </a:xfrm>
        </p:grpSpPr>
        <p:sp>
          <p:nvSpPr>
            <p:cNvPr id="1010" name="Google Shape;941;g290225379b6_0_0">
              <a:extLst>
                <a:ext uri="{FF2B5EF4-FFF2-40B4-BE49-F238E27FC236}">
                  <a16:creationId xmlns:a16="http://schemas.microsoft.com/office/drawing/2014/main" id="{0F79973C-9EC9-FF56-A2C0-BAE4F208E9F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942;g290225379b6_0_0">
              <a:extLst>
                <a:ext uri="{FF2B5EF4-FFF2-40B4-BE49-F238E27FC236}">
                  <a16:creationId xmlns:a16="http://schemas.microsoft.com/office/drawing/2014/main" id="{06A5CC83-A0BF-96D4-F1EF-A38AFE022EC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2" name="Google Shape;940;g290225379b6_0_0">
            <a:extLst>
              <a:ext uri="{FF2B5EF4-FFF2-40B4-BE49-F238E27FC236}">
                <a16:creationId xmlns:a16="http://schemas.microsoft.com/office/drawing/2014/main" id="{31EC47D7-6F2D-5BAF-A67D-53BED53A7B59}"/>
              </a:ext>
            </a:extLst>
          </p:cNvPr>
          <p:cNvGrpSpPr/>
          <p:nvPr/>
        </p:nvGrpSpPr>
        <p:grpSpPr>
          <a:xfrm>
            <a:off x="7371458" y="914862"/>
            <a:ext cx="189815" cy="173189"/>
            <a:chOff x="6943296" y="513283"/>
            <a:chExt cx="213000" cy="173798"/>
          </a:xfrm>
        </p:grpSpPr>
        <p:sp>
          <p:nvSpPr>
            <p:cNvPr id="1013" name="Google Shape;941;g290225379b6_0_0">
              <a:extLst>
                <a:ext uri="{FF2B5EF4-FFF2-40B4-BE49-F238E27FC236}">
                  <a16:creationId xmlns:a16="http://schemas.microsoft.com/office/drawing/2014/main" id="{31C835DE-7222-4F30-51B2-250F7BBE683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942;g290225379b6_0_0">
              <a:extLst>
                <a:ext uri="{FF2B5EF4-FFF2-40B4-BE49-F238E27FC236}">
                  <a16:creationId xmlns:a16="http://schemas.microsoft.com/office/drawing/2014/main" id="{7A66897E-5954-78B0-37E4-FEC2DE4B5BD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5" name="Google Shape;940;g290225379b6_0_0">
            <a:extLst>
              <a:ext uri="{FF2B5EF4-FFF2-40B4-BE49-F238E27FC236}">
                <a16:creationId xmlns:a16="http://schemas.microsoft.com/office/drawing/2014/main" id="{427061C7-5111-3E7D-0170-AC2949A722EF}"/>
              </a:ext>
            </a:extLst>
          </p:cNvPr>
          <p:cNvGrpSpPr/>
          <p:nvPr/>
        </p:nvGrpSpPr>
        <p:grpSpPr>
          <a:xfrm>
            <a:off x="7363086" y="1223172"/>
            <a:ext cx="189815" cy="173189"/>
            <a:chOff x="6943296" y="513283"/>
            <a:chExt cx="213000" cy="173798"/>
          </a:xfrm>
        </p:grpSpPr>
        <p:sp>
          <p:nvSpPr>
            <p:cNvPr id="1018" name="Google Shape;941;g290225379b6_0_0">
              <a:extLst>
                <a:ext uri="{FF2B5EF4-FFF2-40B4-BE49-F238E27FC236}">
                  <a16:creationId xmlns:a16="http://schemas.microsoft.com/office/drawing/2014/main" id="{821465A0-1925-CBD3-2D11-598A3734BE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942;g290225379b6_0_0">
              <a:extLst>
                <a:ext uri="{FF2B5EF4-FFF2-40B4-BE49-F238E27FC236}">
                  <a16:creationId xmlns:a16="http://schemas.microsoft.com/office/drawing/2014/main" id="{EBB8B030-A7CF-895C-E1F1-0A7958C4BAD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21" name="Google Shape;940;g290225379b6_0_0">
            <a:extLst>
              <a:ext uri="{FF2B5EF4-FFF2-40B4-BE49-F238E27FC236}">
                <a16:creationId xmlns:a16="http://schemas.microsoft.com/office/drawing/2014/main" id="{92953735-9469-246C-E0E6-169CE10336EB}"/>
              </a:ext>
            </a:extLst>
          </p:cNvPr>
          <p:cNvGrpSpPr/>
          <p:nvPr/>
        </p:nvGrpSpPr>
        <p:grpSpPr>
          <a:xfrm>
            <a:off x="7639437" y="1223172"/>
            <a:ext cx="189815" cy="173189"/>
            <a:chOff x="6943296" y="513283"/>
            <a:chExt cx="213000" cy="173798"/>
          </a:xfrm>
        </p:grpSpPr>
        <p:sp>
          <p:nvSpPr>
            <p:cNvPr id="1022" name="Google Shape;941;g290225379b6_0_0">
              <a:extLst>
                <a:ext uri="{FF2B5EF4-FFF2-40B4-BE49-F238E27FC236}">
                  <a16:creationId xmlns:a16="http://schemas.microsoft.com/office/drawing/2014/main" id="{69A9F614-3D87-CC25-CD85-730B2B6840F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942;g290225379b6_0_0">
              <a:extLst>
                <a:ext uri="{FF2B5EF4-FFF2-40B4-BE49-F238E27FC236}">
                  <a16:creationId xmlns:a16="http://schemas.microsoft.com/office/drawing/2014/main" id="{D8F084E6-A8D5-5FD7-2ADF-D35C702C944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88" name="Google Shape;940;g290225379b6_0_0">
            <a:extLst>
              <a:ext uri="{FF2B5EF4-FFF2-40B4-BE49-F238E27FC236}">
                <a16:creationId xmlns:a16="http://schemas.microsoft.com/office/drawing/2014/main" id="{C8CE0D0C-8EE3-098B-8692-E54E85F05553}"/>
              </a:ext>
            </a:extLst>
          </p:cNvPr>
          <p:cNvGrpSpPr/>
          <p:nvPr/>
        </p:nvGrpSpPr>
        <p:grpSpPr>
          <a:xfrm>
            <a:off x="7637589" y="1481635"/>
            <a:ext cx="189815" cy="173189"/>
            <a:chOff x="6943296" y="513283"/>
            <a:chExt cx="213000" cy="173798"/>
          </a:xfrm>
        </p:grpSpPr>
        <p:sp>
          <p:nvSpPr>
            <p:cNvPr id="1089" name="Google Shape;941;g290225379b6_0_0">
              <a:extLst>
                <a:ext uri="{FF2B5EF4-FFF2-40B4-BE49-F238E27FC236}">
                  <a16:creationId xmlns:a16="http://schemas.microsoft.com/office/drawing/2014/main" id="{117A6C0D-E8B8-6ACB-131D-116A28E6351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942;g290225379b6_0_0">
              <a:extLst>
                <a:ext uri="{FF2B5EF4-FFF2-40B4-BE49-F238E27FC236}">
                  <a16:creationId xmlns:a16="http://schemas.microsoft.com/office/drawing/2014/main" id="{19579DD6-EC28-F676-1FC8-C06BF4A9F9B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1" name="Google Shape;940;g290225379b6_0_0">
            <a:extLst>
              <a:ext uri="{FF2B5EF4-FFF2-40B4-BE49-F238E27FC236}">
                <a16:creationId xmlns:a16="http://schemas.microsoft.com/office/drawing/2014/main" id="{34FD6A2A-787E-ADE3-996D-224110D95E17}"/>
              </a:ext>
            </a:extLst>
          </p:cNvPr>
          <p:cNvGrpSpPr/>
          <p:nvPr/>
        </p:nvGrpSpPr>
        <p:grpSpPr>
          <a:xfrm>
            <a:off x="7637589" y="1704737"/>
            <a:ext cx="189815" cy="173189"/>
            <a:chOff x="6943296" y="513283"/>
            <a:chExt cx="213000" cy="173798"/>
          </a:xfrm>
        </p:grpSpPr>
        <p:sp>
          <p:nvSpPr>
            <p:cNvPr id="1092" name="Google Shape;941;g290225379b6_0_0">
              <a:extLst>
                <a:ext uri="{FF2B5EF4-FFF2-40B4-BE49-F238E27FC236}">
                  <a16:creationId xmlns:a16="http://schemas.microsoft.com/office/drawing/2014/main" id="{6D61AB12-09F4-E8E1-2A25-59CF1738E7A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942;g290225379b6_0_0">
              <a:extLst>
                <a:ext uri="{FF2B5EF4-FFF2-40B4-BE49-F238E27FC236}">
                  <a16:creationId xmlns:a16="http://schemas.microsoft.com/office/drawing/2014/main" id="{7BE1B6B4-5B38-F2FB-410E-06281BAAED8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4" name="Google Shape;940;g290225379b6_0_0">
            <a:extLst>
              <a:ext uri="{FF2B5EF4-FFF2-40B4-BE49-F238E27FC236}">
                <a16:creationId xmlns:a16="http://schemas.microsoft.com/office/drawing/2014/main" id="{642443BE-367F-D9B0-6287-9A59EE3764F4}"/>
              </a:ext>
            </a:extLst>
          </p:cNvPr>
          <p:cNvGrpSpPr/>
          <p:nvPr/>
        </p:nvGrpSpPr>
        <p:grpSpPr>
          <a:xfrm>
            <a:off x="7363086" y="1481847"/>
            <a:ext cx="189815" cy="173189"/>
            <a:chOff x="6943296" y="513283"/>
            <a:chExt cx="213000" cy="173798"/>
          </a:xfrm>
        </p:grpSpPr>
        <p:sp>
          <p:nvSpPr>
            <p:cNvPr id="1095" name="Google Shape;941;g290225379b6_0_0">
              <a:extLst>
                <a:ext uri="{FF2B5EF4-FFF2-40B4-BE49-F238E27FC236}">
                  <a16:creationId xmlns:a16="http://schemas.microsoft.com/office/drawing/2014/main" id="{30FA2BC5-2B0F-DDB5-D344-0E1B61D4C38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942;g290225379b6_0_0">
              <a:extLst>
                <a:ext uri="{FF2B5EF4-FFF2-40B4-BE49-F238E27FC236}">
                  <a16:creationId xmlns:a16="http://schemas.microsoft.com/office/drawing/2014/main" id="{10B5D74E-8D6A-766C-E7A2-204D7A5C6F6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7" name="Google Shape;940;g290225379b6_0_0">
            <a:extLst>
              <a:ext uri="{FF2B5EF4-FFF2-40B4-BE49-F238E27FC236}">
                <a16:creationId xmlns:a16="http://schemas.microsoft.com/office/drawing/2014/main" id="{0F7D0783-1100-2B2C-F400-4AD40066365A}"/>
              </a:ext>
            </a:extLst>
          </p:cNvPr>
          <p:cNvGrpSpPr/>
          <p:nvPr/>
        </p:nvGrpSpPr>
        <p:grpSpPr>
          <a:xfrm>
            <a:off x="7063481" y="1223172"/>
            <a:ext cx="189815" cy="173189"/>
            <a:chOff x="6943296" y="513283"/>
            <a:chExt cx="213000" cy="173798"/>
          </a:xfrm>
        </p:grpSpPr>
        <p:sp>
          <p:nvSpPr>
            <p:cNvPr id="1098" name="Google Shape;941;g290225379b6_0_0">
              <a:extLst>
                <a:ext uri="{FF2B5EF4-FFF2-40B4-BE49-F238E27FC236}">
                  <a16:creationId xmlns:a16="http://schemas.microsoft.com/office/drawing/2014/main" id="{831A6A6C-AF4E-78B2-FE4B-C2556005F00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942;g290225379b6_0_0">
              <a:extLst>
                <a:ext uri="{FF2B5EF4-FFF2-40B4-BE49-F238E27FC236}">
                  <a16:creationId xmlns:a16="http://schemas.microsoft.com/office/drawing/2014/main" id="{97AB7AE4-7089-8547-F79E-6B804681E3F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0" name="Google Shape;940;g290225379b6_0_0">
            <a:extLst>
              <a:ext uri="{FF2B5EF4-FFF2-40B4-BE49-F238E27FC236}">
                <a16:creationId xmlns:a16="http://schemas.microsoft.com/office/drawing/2014/main" id="{D70AEEE7-2170-B008-DF91-D8A16DA14F84}"/>
              </a:ext>
            </a:extLst>
          </p:cNvPr>
          <p:cNvGrpSpPr/>
          <p:nvPr/>
        </p:nvGrpSpPr>
        <p:grpSpPr>
          <a:xfrm>
            <a:off x="7897760" y="906563"/>
            <a:ext cx="189815" cy="173189"/>
            <a:chOff x="6943296" y="513283"/>
            <a:chExt cx="213000" cy="173798"/>
          </a:xfrm>
        </p:grpSpPr>
        <p:sp>
          <p:nvSpPr>
            <p:cNvPr id="1101" name="Google Shape;941;g290225379b6_0_0">
              <a:extLst>
                <a:ext uri="{FF2B5EF4-FFF2-40B4-BE49-F238E27FC236}">
                  <a16:creationId xmlns:a16="http://schemas.microsoft.com/office/drawing/2014/main" id="{A298A4F6-F3BB-E583-1566-9A8B2CFE51C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942;g290225379b6_0_0">
              <a:extLst>
                <a:ext uri="{FF2B5EF4-FFF2-40B4-BE49-F238E27FC236}">
                  <a16:creationId xmlns:a16="http://schemas.microsoft.com/office/drawing/2014/main" id="{E0420E7C-3ACF-4202-3570-596A7A15876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3" name="Google Shape;940;g290225379b6_0_0">
            <a:extLst>
              <a:ext uri="{FF2B5EF4-FFF2-40B4-BE49-F238E27FC236}">
                <a16:creationId xmlns:a16="http://schemas.microsoft.com/office/drawing/2014/main" id="{0E71471B-ADA1-FC9F-C95A-3D0304B385C1}"/>
              </a:ext>
            </a:extLst>
          </p:cNvPr>
          <p:cNvGrpSpPr/>
          <p:nvPr/>
        </p:nvGrpSpPr>
        <p:grpSpPr>
          <a:xfrm>
            <a:off x="7897760" y="1223172"/>
            <a:ext cx="189815" cy="173189"/>
            <a:chOff x="6943296" y="513283"/>
            <a:chExt cx="213000" cy="173798"/>
          </a:xfrm>
        </p:grpSpPr>
        <p:sp>
          <p:nvSpPr>
            <p:cNvPr id="1104" name="Google Shape;941;g290225379b6_0_0">
              <a:extLst>
                <a:ext uri="{FF2B5EF4-FFF2-40B4-BE49-F238E27FC236}">
                  <a16:creationId xmlns:a16="http://schemas.microsoft.com/office/drawing/2014/main" id="{35E860FB-C81B-D8A8-8345-B6CB5DCB798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942;g290225379b6_0_0">
              <a:extLst>
                <a:ext uri="{FF2B5EF4-FFF2-40B4-BE49-F238E27FC236}">
                  <a16:creationId xmlns:a16="http://schemas.microsoft.com/office/drawing/2014/main" id="{25C7101D-F3FA-2C7C-AB69-8DC604CE997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6" name="Google Shape;940;g290225379b6_0_0">
            <a:extLst>
              <a:ext uri="{FF2B5EF4-FFF2-40B4-BE49-F238E27FC236}">
                <a16:creationId xmlns:a16="http://schemas.microsoft.com/office/drawing/2014/main" id="{A9333347-B013-C7B1-220F-0743E8256255}"/>
              </a:ext>
            </a:extLst>
          </p:cNvPr>
          <p:cNvGrpSpPr/>
          <p:nvPr/>
        </p:nvGrpSpPr>
        <p:grpSpPr>
          <a:xfrm>
            <a:off x="7897759" y="1481635"/>
            <a:ext cx="189815" cy="173189"/>
            <a:chOff x="6943296" y="513283"/>
            <a:chExt cx="213000" cy="173798"/>
          </a:xfrm>
        </p:grpSpPr>
        <p:sp>
          <p:nvSpPr>
            <p:cNvPr id="1107" name="Google Shape;941;g290225379b6_0_0">
              <a:extLst>
                <a:ext uri="{FF2B5EF4-FFF2-40B4-BE49-F238E27FC236}">
                  <a16:creationId xmlns:a16="http://schemas.microsoft.com/office/drawing/2014/main" id="{FB609D4D-2BA1-3BD3-A20C-AA49E5E63D5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942;g290225379b6_0_0">
              <a:extLst>
                <a:ext uri="{FF2B5EF4-FFF2-40B4-BE49-F238E27FC236}">
                  <a16:creationId xmlns:a16="http://schemas.microsoft.com/office/drawing/2014/main" id="{F2134FC2-7010-56D8-A3B7-A73333E1109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9" name="Google Shape;940;g290225379b6_0_0">
            <a:extLst>
              <a:ext uri="{FF2B5EF4-FFF2-40B4-BE49-F238E27FC236}">
                <a16:creationId xmlns:a16="http://schemas.microsoft.com/office/drawing/2014/main" id="{7C1D7A12-BC04-11B8-312E-F58F489AADD8}"/>
              </a:ext>
            </a:extLst>
          </p:cNvPr>
          <p:cNvGrpSpPr/>
          <p:nvPr/>
        </p:nvGrpSpPr>
        <p:grpSpPr>
          <a:xfrm>
            <a:off x="7897759" y="1701330"/>
            <a:ext cx="189815" cy="173189"/>
            <a:chOff x="6943296" y="513283"/>
            <a:chExt cx="213000" cy="173798"/>
          </a:xfrm>
        </p:grpSpPr>
        <p:sp>
          <p:nvSpPr>
            <p:cNvPr id="1110" name="Google Shape;941;g290225379b6_0_0">
              <a:extLst>
                <a:ext uri="{FF2B5EF4-FFF2-40B4-BE49-F238E27FC236}">
                  <a16:creationId xmlns:a16="http://schemas.microsoft.com/office/drawing/2014/main" id="{E23244A3-6C72-B1D3-930C-2EE543A5D69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942;g290225379b6_0_0">
              <a:extLst>
                <a:ext uri="{FF2B5EF4-FFF2-40B4-BE49-F238E27FC236}">
                  <a16:creationId xmlns:a16="http://schemas.microsoft.com/office/drawing/2014/main" id="{0F2EABE4-0D2E-424A-C7A6-B97D2DF5AE0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1112" name="Google Shape;956;g290225379b6_0_0">
            <a:extLst>
              <a:ext uri="{FF2B5EF4-FFF2-40B4-BE49-F238E27FC236}">
                <a16:creationId xmlns:a16="http://schemas.microsoft.com/office/drawing/2014/main" id="{A61934C8-9657-1D62-6C5E-1FD6F9D6FFC0}"/>
              </a:ext>
            </a:extLst>
          </p:cNvPr>
          <p:cNvCxnSpPr>
            <a:cxnSpLocks/>
            <a:stCxn id="1004" idx="1"/>
            <a:endCxn id="981"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956;g290225379b6_0_0">
            <a:extLst>
              <a:ext uri="{FF2B5EF4-FFF2-40B4-BE49-F238E27FC236}">
                <a16:creationId xmlns:a16="http://schemas.microsoft.com/office/drawing/2014/main" id="{7B94E460-478C-B0BF-7CA5-49924E94E7B7}"/>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937;g290225379b6_0_0">
            <a:extLst>
              <a:ext uri="{FF2B5EF4-FFF2-40B4-BE49-F238E27FC236}">
                <a16:creationId xmlns:a16="http://schemas.microsoft.com/office/drawing/2014/main" id="{564AC0AB-66AF-C59B-5C1E-7A74DB77B0B8}"/>
              </a:ext>
            </a:extLst>
          </p:cNvPr>
          <p:cNvCxnSpPr>
            <a:cxnSpLocks/>
            <a:stCxn id="1008" idx="0"/>
            <a:endCxn id="1004"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5" name="Google Shape;956;g290225379b6_0_0">
            <a:extLst>
              <a:ext uri="{FF2B5EF4-FFF2-40B4-BE49-F238E27FC236}">
                <a16:creationId xmlns:a16="http://schemas.microsoft.com/office/drawing/2014/main" id="{45A44605-670B-3B7E-7B58-5B53F7384D16}"/>
              </a:ext>
            </a:extLst>
          </p:cNvPr>
          <p:cNvCxnSpPr>
            <a:cxnSpLocks/>
            <a:stCxn id="1007" idx="1"/>
            <a:endCxn id="1010"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1116" name="Google Shape;956;g290225379b6_0_0">
            <a:extLst>
              <a:ext uri="{FF2B5EF4-FFF2-40B4-BE49-F238E27FC236}">
                <a16:creationId xmlns:a16="http://schemas.microsoft.com/office/drawing/2014/main" id="{580FE0FF-F5D4-FFED-9512-0663C5347990}"/>
              </a:ext>
            </a:extLst>
          </p:cNvPr>
          <p:cNvCxnSpPr>
            <a:cxnSpLocks/>
            <a:stCxn id="1022" idx="1"/>
            <a:endCxn id="1018"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937;g290225379b6_0_0">
            <a:extLst>
              <a:ext uri="{FF2B5EF4-FFF2-40B4-BE49-F238E27FC236}">
                <a16:creationId xmlns:a16="http://schemas.microsoft.com/office/drawing/2014/main" id="{1D0A28E1-AE64-DE6D-503A-42B0CB135058}"/>
              </a:ext>
            </a:extLst>
          </p:cNvPr>
          <p:cNvCxnSpPr>
            <a:cxnSpLocks/>
            <a:stCxn id="1020" idx="0"/>
            <a:endCxn id="1013"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8" name="Google Shape;956;g290225379b6_0_0">
            <a:extLst>
              <a:ext uri="{FF2B5EF4-FFF2-40B4-BE49-F238E27FC236}">
                <a16:creationId xmlns:a16="http://schemas.microsoft.com/office/drawing/2014/main" id="{C32981F0-7EAB-A1D4-BD61-68FFFB93E797}"/>
              </a:ext>
            </a:extLst>
          </p:cNvPr>
          <p:cNvCxnSpPr>
            <a:cxnSpLocks/>
            <a:stCxn id="1089" idx="1"/>
            <a:endCxn id="1018"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1119" name="Google Shape;956;g290225379b6_0_0">
            <a:extLst>
              <a:ext uri="{FF2B5EF4-FFF2-40B4-BE49-F238E27FC236}">
                <a16:creationId xmlns:a16="http://schemas.microsoft.com/office/drawing/2014/main" id="{8EF0DA72-6845-4E3A-104B-FCB33A1607C9}"/>
              </a:ext>
            </a:extLst>
          </p:cNvPr>
          <p:cNvCxnSpPr>
            <a:cxnSpLocks/>
            <a:stCxn id="1092" idx="1"/>
            <a:endCxn id="1018"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1120" name="Google Shape;956;g290225379b6_0_0">
            <a:extLst>
              <a:ext uri="{FF2B5EF4-FFF2-40B4-BE49-F238E27FC236}">
                <a16:creationId xmlns:a16="http://schemas.microsoft.com/office/drawing/2014/main" id="{F061BE35-DF77-E486-81AB-8CFB989941A4}"/>
              </a:ext>
            </a:extLst>
          </p:cNvPr>
          <p:cNvCxnSpPr>
            <a:cxnSpLocks/>
            <a:stCxn id="1096" idx="0"/>
            <a:endCxn id="1018"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956;g290225379b6_0_0">
            <a:extLst>
              <a:ext uri="{FF2B5EF4-FFF2-40B4-BE49-F238E27FC236}">
                <a16:creationId xmlns:a16="http://schemas.microsoft.com/office/drawing/2014/main" id="{988F3815-19C1-342E-32BF-A35C27B7EC0B}"/>
              </a:ext>
            </a:extLst>
          </p:cNvPr>
          <p:cNvCxnSpPr>
            <a:cxnSpLocks/>
            <a:stCxn id="1095" idx="1"/>
            <a:endCxn id="1098"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956;g290225379b6_0_0">
            <a:extLst>
              <a:ext uri="{FF2B5EF4-FFF2-40B4-BE49-F238E27FC236}">
                <a16:creationId xmlns:a16="http://schemas.microsoft.com/office/drawing/2014/main" id="{F4F88CAB-AE2B-2702-0A26-021DF8A4F0DA}"/>
              </a:ext>
            </a:extLst>
          </p:cNvPr>
          <p:cNvCxnSpPr>
            <a:cxnSpLocks/>
            <a:stCxn id="1013" idx="1"/>
            <a:endCxn id="1007"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956;g290225379b6_0_0">
            <a:extLst>
              <a:ext uri="{FF2B5EF4-FFF2-40B4-BE49-F238E27FC236}">
                <a16:creationId xmlns:a16="http://schemas.microsoft.com/office/drawing/2014/main" id="{07C5FC28-C7AB-655D-C7C0-73889BB735D5}"/>
              </a:ext>
            </a:extLst>
          </p:cNvPr>
          <p:cNvCxnSpPr>
            <a:cxnSpLocks/>
            <a:stCxn id="1018" idx="1"/>
            <a:endCxn id="1098"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grpSp>
        <p:nvGrpSpPr>
          <p:cNvPr id="2" name="Google Shape;1149;g294029636b3_0_3">
            <a:extLst>
              <a:ext uri="{FF2B5EF4-FFF2-40B4-BE49-F238E27FC236}">
                <a16:creationId xmlns:a16="http://schemas.microsoft.com/office/drawing/2014/main" id="{A449B089-9A35-00DB-887F-DBC644FEA5BA}"/>
              </a:ext>
            </a:extLst>
          </p:cNvPr>
          <p:cNvGrpSpPr/>
          <p:nvPr/>
        </p:nvGrpSpPr>
        <p:grpSpPr>
          <a:xfrm>
            <a:off x="3587076" y="3795091"/>
            <a:ext cx="1396824" cy="565382"/>
            <a:chOff x="3500102" y="3388620"/>
            <a:chExt cx="1110000" cy="450253"/>
          </a:xfrm>
        </p:grpSpPr>
        <p:sp>
          <p:nvSpPr>
            <p:cNvPr id="3" name="Google Shape;1150;g294029636b3_0_3">
              <a:extLst>
                <a:ext uri="{FF2B5EF4-FFF2-40B4-BE49-F238E27FC236}">
                  <a16:creationId xmlns:a16="http://schemas.microsoft.com/office/drawing/2014/main" id="{2A5E76D3-9950-769C-C800-B82AC7BD4DFA}"/>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1151;g294029636b3_0_3">
              <a:extLst>
                <a:ext uri="{FF2B5EF4-FFF2-40B4-BE49-F238E27FC236}">
                  <a16:creationId xmlns:a16="http://schemas.microsoft.com/office/drawing/2014/main" id="{3C21705D-C57F-15C2-4F11-FFE452B14D10}"/>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Annotatie</a:t>
              </a:r>
              <a:endParaRPr sz="800" b="1" i="0" u="none" strike="noStrike" cap="none">
                <a:solidFill>
                  <a:srgbClr val="FFFFFF"/>
                </a:solidFill>
                <a:latin typeface="Arial"/>
                <a:ea typeface="Arial"/>
                <a:cs typeface="Arial"/>
                <a:sym typeface="Arial"/>
              </a:endParaRPr>
            </a:p>
          </p:txBody>
        </p:sp>
      </p:grpSp>
      <p:cxnSp>
        <p:nvCxnSpPr>
          <p:cNvPr id="5" name="Google Shape;1651;g2906a1306da_0_23">
            <a:extLst>
              <a:ext uri="{FF2B5EF4-FFF2-40B4-BE49-F238E27FC236}">
                <a16:creationId xmlns:a16="http://schemas.microsoft.com/office/drawing/2014/main" id="{0B99AD56-6DC0-A904-1911-CB6A06C21478}"/>
              </a:ext>
            </a:extLst>
          </p:cNvPr>
          <p:cNvCxnSpPr>
            <a:cxnSpLocks/>
            <a:stCxn id="4" idx="0"/>
            <a:endCxn id="11" idx="2"/>
          </p:cNvCxnSpPr>
          <p:nvPr/>
        </p:nvCxnSpPr>
        <p:spPr>
          <a:xfrm flipV="1">
            <a:off x="4285488" y="3458375"/>
            <a:ext cx="0" cy="336716"/>
          </a:xfrm>
          <a:prstGeom prst="straightConnector1">
            <a:avLst/>
          </a:prstGeom>
          <a:noFill/>
          <a:ln w="9525" cap="flat" cmpd="sng">
            <a:solidFill>
              <a:schemeClr val="dk2"/>
            </a:solidFill>
            <a:prstDash val="solid"/>
            <a:round/>
            <a:headEnd type="none" w="med" len="med"/>
            <a:tailEnd type="none" w="med" len="med"/>
          </a:ln>
        </p:spPr>
      </p:cxnSp>
      <p:sp>
        <p:nvSpPr>
          <p:cNvPr id="15" name="TextBox 14">
            <a:extLst>
              <a:ext uri="{FF2B5EF4-FFF2-40B4-BE49-F238E27FC236}">
                <a16:creationId xmlns:a16="http://schemas.microsoft.com/office/drawing/2014/main" id="{791EC5B8-E7C0-CDEC-3FCE-2D14F28E1CBE}"/>
              </a:ext>
            </a:extLst>
          </p:cNvPr>
          <p:cNvSpPr txBox="1"/>
          <p:nvPr/>
        </p:nvSpPr>
        <p:spPr>
          <a:xfrm>
            <a:off x="553450" y="747274"/>
            <a:ext cx="4873469" cy="954107"/>
          </a:xfrm>
          <a:prstGeom prst="rect">
            <a:avLst/>
          </a:prstGeom>
          <a:noFill/>
        </p:spPr>
        <p:txBody>
          <a:bodyPr wrap="square" lIns="91440" tIns="45720" rIns="91440" bIns="45720" anchor="t">
            <a:spAutoFit/>
          </a:bodyPr>
          <a:lstStyle/>
          <a:p>
            <a:r>
              <a:rPr lang="nl-BE" sz="1400" b="1">
                <a:solidFill>
                  <a:srgbClr val="0B5394"/>
                </a:solidFill>
                <a:latin typeface="Calibri"/>
                <a:ea typeface="Calibri"/>
                <a:cs typeface="Calibri"/>
                <a:sym typeface="Calibri"/>
              </a:rPr>
              <a:t>Deze Besluiten kunnen een Annotatie krijgen door een Agent die bijkomende informatie gaat toevoegen.</a:t>
            </a:r>
            <a:r>
              <a:rPr lang="nl-BE" b="1">
                <a:solidFill>
                  <a:srgbClr val="0B5394"/>
                </a:solidFill>
                <a:latin typeface="Calibri"/>
                <a:ea typeface="Calibri"/>
                <a:cs typeface="Calibri"/>
                <a:sym typeface="Calibri"/>
              </a:rPr>
              <a:t> </a:t>
            </a:r>
            <a:r>
              <a:rPr lang="nl-BE" b="1">
                <a:solidFill>
                  <a:srgbClr val="0B5394"/>
                </a:solidFill>
                <a:ea typeface="Calibri"/>
                <a:sym typeface="Calibri"/>
              </a:rPr>
              <a:t>Deze Annotatie kan uitgevoerd worden via een menselijke actie maar kan ook AI-gestuurd zijn.</a:t>
            </a:r>
            <a:endParaRPr lang="en-GB"/>
          </a:p>
        </p:txBody>
      </p:sp>
    </p:spTree>
    <p:extLst>
      <p:ext uri="{BB962C8B-B14F-4D97-AF65-F5344CB8AC3E}">
        <p14:creationId xmlns:p14="http://schemas.microsoft.com/office/powerpoint/2010/main" val="11581642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Agent?</a:t>
            </a:r>
            <a:endParaRPr sz="1200" b="1"/>
          </a:p>
          <a:p>
            <a:pPr marL="0" marR="0" lvl="0" indent="0" algn="l" rtl="0">
              <a:lnSpc>
                <a:spcPct val="100000"/>
              </a:lnSpc>
              <a:spcBef>
                <a:spcPts val="0"/>
              </a:spcBef>
              <a:spcAft>
                <a:spcPts val="0"/>
              </a:spcAft>
              <a:buClr>
                <a:srgbClr val="000000"/>
              </a:buClr>
              <a:buSzPts val="1200"/>
              <a:buFont typeface="Arial"/>
              <a:buNone/>
            </a:pPr>
            <a:r>
              <a:rPr lang="nl-BE" sz="1200"/>
              <a:t>Iemand die of iets dat kan handelen of een effect kan teweeg brengen.</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Rol?</a:t>
            </a:r>
          </a:p>
          <a:p>
            <a:pPr marL="0" marR="0" lvl="0" indent="0" algn="l" rtl="0">
              <a:lnSpc>
                <a:spcPct val="100000"/>
              </a:lnSpc>
              <a:spcBef>
                <a:spcPts val="0"/>
              </a:spcBef>
              <a:spcAft>
                <a:spcPts val="0"/>
              </a:spcAft>
              <a:buClr>
                <a:srgbClr val="000000"/>
              </a:buClr>
              <a:buSzPts val="1200"/>
              <a:buFont typeface="Arial"/>
              <a:buNone/>
            </a:pPr>
            <a:r>
              <a:rPr lang="nl-NL" sz="1200"/>
              <a:t>Het geheel aan verantwoordelijkheden, activiteiten en bevoegdheden dat aan een persoon of organisatie wordt toegekend.</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Activiteit?</a:t>
            </a:r>
          </a:p>
          <a:p>
            <a:pPr marL="0" marR="0" lvl="0" indent="0" algn="l" rtl="0">
              <a:lnSpc>
                <a:spcPct val="100000"/>
              </a:lnSpc>
              <a:spcBef>
                <a:spcPts val="0"/>
              </a:spcBef>
              <a:spcAft>
                <a:spcPts val="0"/>
              </a:spcAft>
              <a:buClr>
                <a:srgbClr val="000000"/>
              </a:buClr>
              <a:buSzPts val="1200"/>
              <a:buFont typeface="Arial"/>
              <a:buNone/>
            </a:pPr>
            <a:r>
              <a:rPr lang="nl-NL" sz="1200"/>
              <a:t>Handeling van bepaalde duur op of met entiteiten.</a:t>
            </a:r>
            <a:endParaRPr lang="nl-BE" sz="1200" i="1"/>
          </a:p>
          <a:p>
            <a:pPr marL="0" marR="0" lvl="0" indent="0" algn="l" rtl="0">
              <a:lnSpc>
                <a:spcPct val="100000"/>
              </a:lnSpc>
              <a:spcBef>
                <a:spcPts val="0"/>
              </a:spcBef>
              <a:spcAft>
                <a:spcPts val="0"/>
              </a:spcAft>
              <a:buClr>
                <a:srgbClr val="000000"/>
              </a:buClr>
              <a:buSzPts val="1200"/>
              <a:buFont typeface="Arial"/>
              <a:buNone/>
            </a:pPr>
            <a:endParaRPr lang="en-GB" sz="1000" i="1"/>
          </a:p>
          <a:p>
            <a:pPr marL="0" marR="0" lvl="0" indent="0" algn="l" rtl="0">
              <a:lnSpc>
                <a:spcPct val="100000"/>
              </a:lnSpc>
              <a:spcBef>
                <a:spcPts val="0"/>
              </a:spcBef>
              <a:spcAft>
                <a:spcPts val="0"/>
              </a:spcAft>
              <a:buClr>
                <a:srgbClr val="000000"/>
              </a:buClr>
              <a:buSzPts val="1200"/>
              <a:buFont typeface="Arial"/>
              <a:buNone/>
            </a:pPr>
            <a:r>
              <a:rPr lang="en-GB" sz="1200" b="1"/>
              <a:t>Wat is </a:t>
            </a:r>
            <a:r>
              <a:rPr lang="en-GB" sz="1200" b="1" err="1"/>
              <a:t>een</a:t>
            </a:r>
            <a:r>
              <a:rPr lang="en-GB" sz="1200" b="1"/>
              <a:t> </a:t>
            </a:r>
            <a:r>
              <a:rPr lang="en-GB" sz="1200" b="1" err="1"/>
              <a:t>Annotatie</a:t>
            </a:r>
            <a:r>
              <a:rPr lang="en-GB" sz="1200" b="1"/>
              <a:t>?</a:t>
            </a:r>
          </a:p>
          <a:p>
            <a:pPr marL="0" marR="0" lvl="0" indent="0" algn="l" rtl="0">
              <a:lnSpc>
                <a:spcPct val="100000"/>
              </a:lnSpc>
              <a:spcBef>
                <a:spcPts val="0"/>
              </a:spcBef>
              <a:spcAft>
                <a:spcPts val="0"/>
              </a:spcAft>
              <a:buClr>
                <a:srgbClr val="000000"/>
              </a:buClr>
              <a:buSzPts val="1200"/>
              <a:buFont typeface="Arial"/>
              <a:buNone/>
            </a:pPr>
            <a:r>
              <a:rPr lang="en-GB" sz="1000"/>
              <a:t>Een </a:t>
            </a:r>
            <a:r>
              <a:rPr lang="en-GB" sz="1000" err="1"/>
              <a:t>verklarende</a:t>
            </a:r>
            <a:r>
              <a:rPr lang="en-GB" sz="1000"/>
              <a:t> </a:t>
            </a:r>
            <a:r>
              <a:rPr lang="en-GB" sz="1000" err="1"/>
              <a:t>aantekening</a:t>
            </a:r>
            <a:r>
              <a:rPr lang="en-GB" sz="1000"/>
              <a:t>.</a:t>
            </a:r>
          </a:p>
          <a:p>
            <a:pPr marL="0" marR="0" lvl="0" indent="0" algn="l" rtl="0">
              <a:lnSpc>
                <a:spcPct val="100000"/>
              </a:lnSpc>
              <a:spcBef>
                <a:spcPts val="0"/>
              </a:spcBef>
              <a:spcAft>
                <a:spcPts val="0"/>
              </a:spcAft>
              <a:buClr>
                <a:srgbClr val="000000"/>
              </a:buClr>
              <a:buSzPts val="1200"/>
              <a:buFont typeface="Arial"/>
              <a:buNone/>
            </a:pPr>
            <a:endParaRPr lang="en-GB"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974" name="Google Shape;940;g290225379b6_0_0">
            <a:extLst>
              <a:ext uri="{FF2B5EF4-FFF2-40B4-BE49-F238E27FC236}">
                <a16:creationId xmlns:a16="http://schemas.microsoft.com/office/drawing/2014/main" id="{13F5BD5E-FE1D-0422-25A7-8B339515B1AF}"/>
              </a:ext>
            </a:extLst>
          </p:cNvPr>
          <p:cNvGrpSpPr/>
          <p:nvPr/>
        </p:nvGrpSpPr>
        <p:grpSpPr>
          <a:xfrm>
            <a:off x="6364775" y="1588132"/>
            <a:ext cx="189815" cy="173189"/>
            <a:chOff x="6943296" y="513283"/>
            <a:chExt cx="213000" cy="173798"/>
          </a:xfrm>
        </p:grpSpPr>
        <p:sp>
          <p:nvSpPr>
            <p:cNvPr id="975" name="Google Shape;941;g290225379b6_0_0">
              <a:extLst>
                <a:ext uri="{FF2B5EF4-FFF2-40B4-BE49-F238E27FC236}">
                  <a16:creationId xmlns:a16="http://schemas.microsoft.com/office/drawing/2014/main" id="{ABDB4464-2797-B41F-326E-CEB01ED7B46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42;g290225379b6_0_0">
              <a:extLst>
                <a:ext uri="{FF2B5EF4-FFF2-40B4-BE49-F238E27FC236}">
                  <a16:creationId xmlns:a16="http://schemas.microsoft.com/office/drawing/2014/main" id="{CFB7E9AF-1893-95F9-3BB6-99FC13B9ECB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7" name="Google Shape;940;g290225379b6_0_0">
            <a:extLst>
              <a:ext uri="{FF2B5EF4-FFF2-40B4-BE49-F238E27FC236}">
                <a16:creationId xmlns:a16="http://schemas.microsoft.com/office/drawing/2014/main" id="{613BB3DA-972E-3F5A-0AEF-1ED9EC639F2A}"/>
              </a:ext>
            </a:extLst>
          </p:cNvPr>
          <p:cNvGrpSpPr/>
          <p:nvPr/>
        </p:nvGrpSpPr>
        <p:grpSpPr>
          <a:xfrm>
            <a:off x="6911659" y="378071"/>
            <a:ext cx="189815" cy="173189"/>
            <a:chOff x="6943296" y="513283"/>
            <a:chExt cx="213000" cy="173798"/>
          </a:xfrm>
        </p:grpSpPr>
        <p:sp>
          <p:nvSpPr>
            <p:cNvPr id="978" name="Google Shape;941;g290225379b6_0_0">
              <a:extLst>
                <a:ext uri="{FF2B5EF4-FFF2-40B4-BE49-F238E27FC236}">
                  <a16:creationId xmlns:a16="http://schemas.microsoft.com/office/drawing/2014/main" id="{A7FB8DF4-095D-D457-ABD3-0485FD3E1EC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42;g290225379b6_0_0">
              <a:extLst>
                <a:ext uri="{FF2B5EF4-FFF2-40B4-BE49-F238E27FC236}">
                  <a16:creationId xmlns:a16="http://schemas.microsoft.com/office/drawing/2014/main" id="{95883713-2829-B6F1-CF2A-8C100FE1A36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0" name="Google Shape;940;g290225379b6_0_0">
            <a:extLst>
              <a:ext uri="{FF2B5EF4-FFF2-40B4-BE49-F238E27FC236}">
                <a16:creationId xmlns:a16="http://schemas.microsoft.com/office/drawing/2014/main" id="{2CC43574-4904-C906-7F9F-5435A1376FA0}"/>
              </a:ext>
            </a:extLst>
          </p:cNvPr>
          <p:cNvGrpSpPr/>
          <p:nvPr/>
        </p:nvGrpSpPr>
        <p:grpSpPr>
          <a:xfrm>
            <a:off x="6759836" y="596089"/>
            <a:ext cx="189815" cy="173189"/>
            <a:chOff x="6943296" y="513283"/>
            <a:chExt cx="213000" cy="173798"/>
          </a:xfrm>
        </p:grpSpPr>
        <p:sp>
          <p:nvSpPr>
            <p:cNvPr id="981" name="Google Shape;941;g290225379b6_0_0">
              <a:extLst>
                <a:ext uri="{FF2B5EF4-FFF2-40B4-BE49-F238E27FC236}">
                  <a16:creationId xmlns:a16="http://schemas.microsoft.com/office/drawing/2014/main" id="{056CDF02-D0A7-95A0-1F94-A266346D9D0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C3AF1009-4278-A777-4463-832674E3E0E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3" name="Google Shape;940;g290225379b6_0_0">
            <a:extLst>
              <a:ext uri="{FF2B5EF4-FFF2-40B4-BE49-F238E27FC236}">
                <a16:creationId xmlns:a16="http://schemas.microsoft.com/office/drawing/2014/main" id="{1A139660-DCD2-E85B-6766-6C47A79C0D5F}"/>
              </a:ext>
            </a:extLst>
          </p:cNvPr>
          <p:cNvGrpSpPr/>
          <p:nvPr/>
        </p:nvGrpSpPr>
        <p:grpSpPr>
          <a:xfrm>
            <a:off x="6668420" y="1588132"/>
            <a:ext cx="189815" cy="173189"/>
            <a:chOff x="6943296" y="513283"/>
            <a:chExt cx="213000" cy="173798"/>
          </a:xfrm>
        </p:grpSpPr>
        <p:sp>
          <p:nvSpPr>
            <p:cNvPr id="984" name="Google Shape;941;g290225379b6_0_0">
              <a:extLst>
                <a:ext uri="{FF2B5EF4-FFF2-40B4-BE49-F238E27FC236}">
                  <a16:creationId xmlns:a16="http://schemas.microsoft.com/office/drawing/2014/main" id="{97F5182A-E572-D7B4-0A19-A220EBAD37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42;g290225379b6_0_0">
              <a:extLst>
                <a:ext uri="{FF2B5EF4-FFF2-40B4-BE49-F238E27FC236}">
                  <a16:creationId xmlns:a16="http://schemas.microsoft.com/office/drawing/2014/main" id="{ED52F81F-DDD0-1FCC-EE90-D6A7E0BF4C5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6" name="Google Shape;940;g290225379b6_0_0">
            <a:extLst>
              <a:ext uri="{FF2B5EF4-FFF2-40B4-BE49-F238E27FC236}">
                <a16:creationId xmlns:a16="http://schemas.microsoft.com/office/drawing/2014/main" id="{BD4119D5-9201-A9D8-28F7-C6FEF6985DC1}"/>
              </a:ext>
            </a:extLst>
          </p:cNvPr>
          <p:cNvGrpSpPr/>
          <p:nvPr/>
        </p:nvGrpSpPr>
        <p:grpSpPr>
          <a:xfrm>
            <a:off x="6968883" y="1588132"/>
            <a:ext cx="189815" cy="173189"/>
            <a:chOff x="6943296" y="513283"/>
            <a:chExt cx="213000" cy="173798"/>
          </a:xfrm>
        </p:grpSpPr>
        <p:sp>
          <p:nvSpPr>
            <p:cNvPr id="987" name="Google Shape;941;g290225379b6_0_0">
              <a:extLst>
                <a:ext uri="{FF2B5EF4-FFF2-40B4-BE49-F238E27FC236}">
                  <a16:creationId xmlns:a16="http://schemas.microsoft.com/office/drawing/2014/main" id="{1D968F65-206F-72DA-0C77-69FEE8F1C77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42;g290225379b6_0_0">
              <a:extLst>
                <a:ext uri="{FF2B5EF4-FFF2-40B4-BE49-F238E27FC236}">
                  <a16:creationId xmlns:a16="http://schemas.microsoft.com/office/drawing/2014/main" id="{4ADD7862-71EF-7E58-A073-E6FDE9465A9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9" name="Google Shape;940;g290225379b6_0_0">
            <a:extLst>
              <a:ext uri="{FF2B5EF4-FFF2-40B4-BE49-F238E27FC236}">
                <a16:creationId xmlns:a16="http://schemas.microsoft.com/office/drawing/2014/main" id="{0CD60DFB-F9C6-69B6-F362-D12931DFAD74}"/>
              </a:ext>
            </a:extLst>
          </p:cNvPr>
          <p:cNvGrpSpPr/>
          <p:nvPr/>
        </p:nvGrpSpPr>
        <p:grpSpPr>
          <a:xfrm>
            <a:off x="6668419" y="1825360"/>
            <a:ext cx="189815" cy="173189"/>
            <a:chOff x="6943296" y="513283"/>
            <a:chExt cx="213000" cy="173798"/>
          </a:xfrm>
        </p:grpSpPr>
        <p:sp>
          <p:nvSpPr>
            <p:cNvPr id="990" name="Google Shape;941;g290225379b6_0_0">
              <a:extLst>
                <a:ext uri="{FF2B5EF4-FFF2-40B4-BE49-F238E27FC236}">
                  <a16:creationId xmlns:a16="http://schemas.microsoft.com/office/drawing/2014/main" id="{14AFC4CD-F56B-C065-89CF-FE439B9C287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42;g290225379b6_0_0">
              <a:extLst>
                <a:ext uri="{FF2B5EF4-FFF2-40B4-BE49-F238E27FC236}">
                  <a16:creationId xmlns:a16="http://schemas.microsoft.com/office/drawing/2014/main" id="{64B5F502-B24A-248F-BFA0-CD3F1741B14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2" name="Google Shape;940;g290225379b6_0_0">
            <a:extLst>
              <a:ext uri="{FF2B5EF4-FFF2-40B4-BE49-F238E27FC236}">
                <a16:creationId xmlns:a16="http://schemas.microsoft.com/office/drawing/2014/main" id="{A1A877C8-79F5-3F12-050B-5C0292F120CB}"/>
              </a:ext>
            </a:extLst>
          </p:cNvPr>
          <p:cNvGrpSpPr/>
          <p:nvPr/>
        </p:nvGrpSpPr>
        <p:grpSpPr>
          <a:xfrm>
            <a:off x="6968883" y="1822405"/>
            <a:ext cx="189815" cy="173189"/>
            <a:chOff x="6943296" y="513283"/>
            <a:chExt cx="213000" cy="173798"/>
          </a:xfrm>
        </p:grpSpPr>
        <p:sp>
          <p:nvSpPr>
            <p:cNvPr id="993" name="Google Shape;941;g290225379b6_0_0">
              <a:extLst>
                <a:ext uri="{FF2B5EF4-FFF2-40B4-BE49-F238E27FC236}">
                  <a16:creationId xmlns:a16="http://schemas.microsoft.com/office/drawing/2014/main" id="{49685059-19FC-29A7-7603-607095CB8F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42;g290225379b6_0_0">
              <a:extLst>
                <a:ext uri="{FF2B5EF4-FFF2-40B4-BE49-F238E27FC236}">
                  <a16:creationId xmlns:a16="http://schemas.microsoft.com/office/drawing/2014/main" id="{AE5FAC19-992F-5B58-6F9E-D22061DA31B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5" name="Google Shape;940;g290225379b6_0_0">
            <a:extLst>
              <a:ext uri="{FF2B5EF4-FFF2-40B4-BE49-F238E27FC236}">
                <a16:creationId xmlns:a16="http://schemas.microsoft.com/office/drawing/2014/main" id="{0ACC3BE7-3845-FA50-A3B0-8A78E5E15C9B}"/>
              </a:ext>
            </a:extLst>
          </p:cNvPr>
          <p:cNvGrpSpPr/>
          <p:nvPr/>
        </p:nvGrpSpPr>
        <p:grpSpPr>
          <a:xfrm>
            <a:off x="7253606" y="1822405"/>
            <a:ext cx="189815" cy="173189"/>
            <a:chOff x="6943296" y="513283"/>
            <a:chExt cx="213000" cy="173798"/>
          </a:xfrm>
        </p:grpSpPr>
        <p:sp>
          <p:nvSpPr>
            <p:cNvPr id="996" name="Google Shape;941;g290225379b6_0_0">
              <a:extLst>
                <a:ext uri="{FF2B5EF4-FFF2-40B4-BE49-F238E27FC236}">
                  <a16:creationId xmlns:a16="http://schemas.microsoft.com/office/drawing/2014/main" id="{D530730A-5625-3EA7-A3CA-6EB3BB5EC28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42;g290225379b6_0_0">
              <a:extLst>
                <a:ext uri="{FF2B5EF4-FFF2-40B4-BE49-F238E27FC236}">
                  <a16:creationId xmlns:a16="http://schemas.microsoft.com/office/drawing/2014/main" id="{8FB7D012-40FA-2915-D965-A5B11AFA1ED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98" name="Google Shape;956;g290225379b6_0_0">
            <a:extLst>
              <a:ext uri="{FF2B5EF4-FFF2-40B4-BE49-F238E27FC236}">
                <a16:creationId xmlns:a16="http://schemas.microsoft.com/office/drawing/2014/main" id="{57D069E0-46CC-94FA-A3FC-7F2BDD8671DF}"/>
              </a:ext>
            </a:extLst>
          </p:cNvPr>
          <p:cNvCxnSpPr>
            <a:cxnSpLocks/>
            <a:stCxn id="984" idx="1"/>
            <a:endCxn id="975"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56;g290225379b6_0_0">
            <a:extLst>
              <a:ext uri="{FF2B5EF4-FFF2-40B4-BE49-F238E27FC236}">
                <a16:creationId xmlns:a16="http://schemas.microsoft.com/office/drawing/2014/main" id="{2688F4DD-1EA6-2EF0-7F74-FFC043313D0F}"/>
              </a:ext>
            </a:extLst>
          </p:cNvPr>
          <p:cNvCxnSpPr>
            <a:cxnSpLocks/>
            <a:stCxn id="987" idx="1"/>
            <a:endCxn id="984"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956;g290225379b6_0_0">
            <a:extLst>
              <a:ext uri="{FF2B5EF4-FFF2-40B4-BE49-F238E27FC236}">
                <a16:creationId xmlns:a16="http://schemas.microsoft.com/office/drawing/2014/main" id="{972E8064-421D-C987-1933-B96CAFCD46B5}"/>
              </a:ext>
            </a:extLst>
          </p:cNvPr>
          <p:cNvCxnSpPr>
            <a:cxnSpLocks/>
            <a:stCxn id="987" idx="2"/>
            <a:endCxn id="991"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956;g290225379b6_0_0">
            <a:extLst>
              <a:ext uri="{FF2B5EF4-FFF2-40B4-BE49-F238E27FC236}">
                <a16:creationId xmlns:a16="http://schemas.microsoft.com/office/drawing/2014/main" id="{1E1286EF-2C29-D5F6-C316-CEE1E07D25FD}"/>
              </a:ext>
            </a:extLst>
          </p:cNvPr>
          <p:cNvCxnSpPr>
            <a:cxnSpLocks/>
            <a:stCxn id="987" idx="2"/>
            <a:endCxn id="994"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327DE09E-B861-B6B3-8DFD-CBB72B0A5516}"/>
              </a:ext>
            </a:extLst>
          </p:cNvPr>
          <p:cNvCxnSpPr>
            <a:cxnSpLocks/>
            <a:stCxn id="987" idx="2"/>
            <a:endCxn id="997"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1003" name="Google Shape;940;g290225379b6_0_0">
            <a:extLst>
              <a:ext uri="{FF2B5EF4-FFF2-40B4-BE49-F238E27FC236}">
                <a16:creationId xmlns:a16="http://schemas.microsoft.com/office/drawing/2014/main" id="{1891D665-D93A-2F67-9243-7884E0733AFF}"/>
              </a:ext>
            </a:extLst>
          </p:cNvPr>
          <p:cNvGrpSpPr/>
          <p:nvPr/>
        </p:nvGrpSpPr>
        <p:grpSpPr>
          <a:xfrm>
            <a:off x="7067812" y="596089"/>
            <a:ext cx="189815" cy="173189"/>
            <a:chOff x="6943296" y="513283"/>
            <a:chExt cx="213000" cy="173798"/>
          </a:xfrm>
        </p:grpSpPr>
        <p:sp>
          <p:nvSpPr>
            <p:cNvPr id="1004" name="Google Shape;941;g290225379b6_0_0">
              <a:extLst>
                <a:ext uri="{FF2B5EF4-FFF2-40B4-BE49-F238E27FC236}">
                  <a16:creationId xmlns:a16="http://schemas.microsoft.com/office/drawing/2014/main" id="{13F15D75-ABD4-4DF1-3A23-52386D5BFCE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942;g290225379b6_0_0">
              <a:extLst>
                <a:ext uri="{FF2B5EF4-FFF2-40B4-BE49-F238E27FC236}">
                  <a16:creationId xmlns:a16="http://schemas.microsoft.com/office/drawing/2014/main" id="{4115F80C-4820-A8E3-17BC-BE2C073A83F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6" name="Google Shape;940;g290225379b6_0_0">
            <a:extLst>
              <a:ext uri="{FF2B5EF4-FFF2-40B4-BE49-F238E27FC236}">
                <a16:creationId xmlns:a16="http://schemas.microsoft.com/office/drawing/2014/main" id="{2937E278-643B-DFF0-B62A-567720BD977E}"/>
              </a:ext>
            </a:extLst>
          </p:cNvPr>
          <p:cNvGrpSpPr/>
          <p:nvPr/>
        </p:nvGrpSpPr>
        <p:grpSpPr>
          <a:xfrm>
            <a:off x="7063481" y="914862"/>
            <a:ext cx="189815" cy="173189"/>
            <a:chOff x="6943296" y="513283"/>
            <a:chExt cx="213000" cy="173798"/>
          </a:xfrm>
        </p:grpSpPr>
        <p:sp>
          <p:nvSpPr>
            <p:cNvPr id="1007" name="Google Shape;941;g290225379b6_0_0">
              <a:extLst>
                <a:ext uri="{FF2B5EF4-FFF2-40B4-BE49-F238E27FC236}">
                  <a16:creationId xmlns:a16="http://schemas.microsoft.com/office/drawing/2014/main" id="{97A9DA04-E3E9-F724-7BEC-C8F8D65EF63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942;g290225379b6_0_0">
              <a:extLst>
                <a:ext uri="{FF2B5EF4-FFF2-40B4-BE49-F238E27FC236}">
                  <a16:creationId xmlns:a16="http://schemas.microsoft.com/office/drawing/2014/main" id="{12E1A657-CF40-B495-C288-E87C47B4824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9" name="Google Shape;940;g290225379b6_0_0">
            <a:extLst>
              <a:ext uri="{FF2B5EF4-FFF2-40B4-BE49-F238E27FC236}">
                <a16:creationId xmlns:a16="http://schemas.microsoft.com/office/drawing/2014/main" id="{5F4BD50B-7CE4-A57A-C8F6-107AD48606B2}"/>
              </a:ext>
            </a:extLst>
          </p:cNvPr>
          <p:cNvGrpSpPr/>
          <p:nvPr/>
        </p:nvGrpSpPr>
        <p:grpSpPr>
          <a:xfrm>
            <a:off x="6778759" y="914862"/>
            <a:ext cx="189815" cy="173189"/>
            <a:chOff x="6943296" y="513283"/>
            <a:chExt cx="213000" cy="173798"/>
          </a:xfrm>
        </p:grpSpPr>
        <p:sp>
          <p:nvSpPr>
            <p:cNvPr id="1010" name="Google Shape;941;g290225379b6_0_0">
              <a:extLst>
                <a:ext uri="{FF2B5EF4-FFF2-40B4-BE49-F238E27FC236}">
                  <a16:creationId xmlns:a16="http://schemas.microsoft.com/office/drawing/2014/main" id="{0F79973C-9EC9-FF56-A2C0-BAE4F208E9F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942;g290225379b6_0_0">
              <a:extLst>
                <a:ext uri="{FF2B5EF4-FFF2-40B4-BE49-F238E27FC236}">
                  <a16:creationId xmlns:a16="http://schemas.microsoft.com/office/drawing/2014/main" id="{06A5CC83-A0BF-96D4-F1EF-A38AFE022EC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2" name="Google Shape;940;g290225379b6_0_0">
            <a:extLst>
              <a:ext uri="{FF2B5EF4-FFF2-40B4-BE49-F238E27FC236}">
                <a16:creationId xmlns:a16="http://schemas.microsoft.com/office/drawing/2014/main" id="{31EC47D7-6F2D-5BAF-A67D-53BED53A7B59}"/>
              </a:ext>
            </a:extLst>
          </p:cNvPr>
          <p:cNvGrpSpPr/>
          <p:nvPr/>
        </p:nvGrpSpPr>
        <p:grpSpPr>
          <a:xfrm>
            <a:off x="7371458" y="914862"/>
            <a:ext cx="189815" cy="173189"/>
            <a:chOff x="6943296" y="513283"/>
            <a:chExt cx="213000" cy="173798"/>
          </a:xfrm>
        </p:grpSpPr>
        <p:sp>
          <p:nvSpPr>
            <p:cNvPr id="1013" name="Google Shape;941;g290225379b6_0_0">
              <a:extLst>
                <a:ext uri="{FF2B5EF4-FFF2-40B4-BE49-F238E27FC236}">
                  <a16:creationId xmlns:a16="http://schemas.microsoft.com/office/drawing/2014/main" id="{31C835DE-7222-4F30-51B2-250F7BBE683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942;g290225379b6_0_0">
              <a:extLst>
                <a:ext uri="{FF2B5EF4-FFF2-40B4-BE49-F238E27FC236}">
                  <a16:creationId xmlns:a16="http://schemas.microsoft.com/office/drawing/2014/main" id="{7A66897E-5954-78B0-37E4-FEC2DE4B5BD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5" name="Google Shape;940;g290225379b6_0_0">
            <a:extLst>
              <a:ext uri="{FF2B5EF4-FFF2-40B4-BE49-F238E27FC236}">
                <a16:creationId xmlns:a16="http://schemas.microsoft.com/office/drawing/2014/main" id="{427061C7-5111-3E7D-0170-AC2949A722EF}"/>
              </a:ext>
            </a:extLst>
          </p:cNvPr>
          <p:cNvGrpSpPr/>
          <p:nvPr/>
        </p:nvGrpSpPr>
        <p:grpSpPr>
          <a:xfrm>
            <a:off x="7363086" y="1223172"/>
            <a:ext cx="189815" cy="173189"/>
            <a:chOff x="6943296" y="513283"/>
            <a:chExt cx="213000" cy="173798"/>
          </a:xfrm>
        </p:grpSpPr>
        <p:sp>
          <p:nvSpPr>
            <p:cNvPr id="1018" name="Google Shape;941;g290225379b6_0_0">
              <a:extLst>
                <a:ext uri="{FF2B5EF4-FFF2-40B4-BE49-F238E27FC236}">
                  <a16:creationId xmlns:a16="http://schemas.microsoft.com/office/drawing/2014/main" id="{821465A0-1925-CBD3-2D11-598A3734BE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942;g290225379b6_0_0">
              <a:extLst>
                <a:ext uri="{FF2B5EF4-FFF2-40B4-BE49-F238E27FC236}">
                  <a16:creationId xmlns:a16="http://schemas.microsoft.com/office/drawing/2014/main" id="{EBB8B030-A7CF-895C-E1F1-0A7958C4BAD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21" name="Google Shape;940;g290225379b6_0_0">
            <a:extLst>
              <a:ext uri="{FF2B5EF4-FFF2-40B4-BE49-F238E27FC236}">
                <a16:creationId xmlns:a16="http://schemas.microsoft.com/office/drawing/2014/main" id="{92953735-9469-246C-E0E6-169CE10336EB}"/>
              </a:ext>
            </a:extLst>
          </p:cNvPr>
          <p:cNvGrpSpPr/>
          <p:nvPr/>
        </p:nvGrpSpPr>
        <p:grpSpPr>
          <a:xfrm>
            <a:off x="7639437" y="1223172"/>
            <a:ext cx="189815" cy="173189"/>
            <a:chOff x="6943296" y="513283"/>
            <a:chExt cx="213000" cy="173798"/>
          </a:xfrm>
        </p:grpSpPr>
        <p:sp>
          <p:nvSpPr>
            <p:cNvPr id="1022" name="Google Shape;941;g290225379b6_0_0">
              <a:extLst>
                <a:ext uri="{FF2B5EF4-FFF2-40B4-BE49-F238E27FC236}">
                  <a16:creationId xmlns:a16="http://schemas.microsoft.com/office/drawing/2014/main" id="{69A9F614-3D87-CC25-CD85-730B2B6840F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942;g290225379b6_0_0">
              <a:extLst>
                <a:ext uri="{FF2B5EF4-FFF2-40B4-BE49-F238E27FC236}">
                  <a16:creationId xmlns:a16="http://schemas.microsoft.com/office/drawing/2014/main" id="{D8F084E6-A8D5-5FD7-2ADF-D35C702C944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88" name="Google Shape;940;g290225379b6_0_0">
            <a:extLst>
              <a:ext uri="{FF2B5EF4-FFF2-40B4-BE49-F238E27FC236}">
                <a16:creationId xmlns:a16="http://schemas.microsoft.com/office/drawing/2014/main" id="{C8CE0D0C-8EE3-098B-8692-E54E85F05553}"/>
              </a:ext>
            </a:extLst>
          </p:cNvPr>
          <p:cNvGrpSpPr/>
          <p:nvPr/>
        </p:nvGrpSpPr>
        <p:grpSpPr>
          <a:xfrm>
            <a:off x="7637589" y="1481635"/>
            <a:ext cx="189815" cy="173189"/>
            <a:chOff x="6943296" y="513283"/>
            <a:chExt cx="213000" cy="173798"/>
          </a:xfrm>
        </p:grpSpPr>
        <p:sp>
          <p:nvSpPr>
            <p:cNvPr id="1089" name="Google Shape;941;g290225379b6_0_0">
              <a:extLst>
                <a:ext uri="{FF2B5EF4-FFF2-40B4-BE49-F238E27FC236}">
                  <a16:creationId xmlns:a16="http://schemas.microsoft.com/office/drawing/2014/main" id="{117A6C0D-E8B8-6ACB-131D-116A28E6351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942;g290225379b6_0_0">
              <a:extLst>
                <a:ext uri="{FF2B5EF4-FFF2-40B4-BE49-F238E27FC236}">
                  <a16:creationId xmlns:a16="http://schemas.microsoft.com/office/drawing/2014/main" id="{19579DD6-EC28-F676-1FC8-C06BF4A9F9B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1" name="Google Shape;940;g290225379b6_0_0">
            <a:extLst>
              <a:ext uri="{FF2B5EF4-FFF2-40B4-BE49-F238E27FC236}">
                <a16:creationId xmlns:a16="http://schemas.microsoft.com/office/drawing/2014/main" id="{34FD6A2A-787E-ADE3-996D-224110D95E17}"/>
              </a:ext>
            </a:extLst>
          </p:cNvPr>
          <p:cNvGrpSpPr/>
          <p:nvPr/>
        </p:nvGrpSpPr>
        <p:grpSpPr>
          <a:xfrm>
            <a:off x="7637589" y="1704737"/>
            <a:ext cx="189815" cy="173189"/>
            <a:chOff x="6943296" y="513283"/>
            <a:chExt cx="213000" cy="173798"/>
          </a:xfrm>
        </p:grpSpPr>
        <p:sp>
          <p:nvSpPr>
            <p:cNvPr id="1092" name="Google Shape;941;g290225379b6_0_0">
              <a:extLst>
                <a:ext uri="{FF2B5EF4-FFF2-40B4-BE49-F238E27FC236}">
                  <a16:creationId xmlns:a16="http://schemas.microsoft.com/office/drawing/2014/main" id="{6D61AB12-09F4-E8E1-2A25-59CF1738E7A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942;g290225379b6_0_0">
              <a:extLst>
                <a:ext uri="{FF2B5EF4-FFF2-40B4-BE49-F238E27FC236}">
                  <a16:creationId xmlns:a16="http://schemas.microsoft.com/office/drawing/2014/main" id="{7BE1B6B4-5B38-F2FB-410E-06281BAAED8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4" name="Google Shape;940;g290225379b6_0_0">
            <a:extLst>
              <a:ext uri="{FF2B5EF4-FFF2-40B4-BE49-F238E27FC236}">
                <a16:creationId xmlns:a16="http://schemas.microsoft.com/office/drawing/2014/main" id="{642443BE-367F-D9B0-6287-9A59EE3764F4}"/>
              </a:ext>
            </a:extLst>
          </p:cNvPr>
          <p:cNvGrpSpPr/>
          <p:nvPr/>
        </p:nvGrpSpPr>
        <p:grpSpPr>
          <a:xfrm>
            <a:off x="7363086" y="1481847"/>
            <a:ext cx="189815" cy="173189"/>
            <a:chOff x="6943296" y="513283"/>
            <a:chExt cx="213000" cy="173798"/>
          </a:xfrm>
        </p:grpSpPr>
        <p:sp>
          <p:nvSpPr>
            <p:cNvPr id="1095" name="Google Shape;941;g290225379b6_0_0">
              <a:extLst>
                <a:ext uri="{FF2B5EF4-FFF2-40B4-BE49-F238E27FC236}">
                  <a16:creationId xmlns:a16="http://schemas.microsoft.com/office/drawing/2014/main" id="{30FA2BC5-2B0F-DDB5-D344-0E1B61D4C38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942;g290225379b6_0_0">
              <a:extLst>
                <a:ext uri="{FF2B5EF4-FFF2-40B4-BE49-F238E27FC236}">
                  <a16:creationId xmlns:a16="http://schemas.microsoft.com/office/drawing/2014/main" id="{10B5D74E-8D6A-766C-E7A2-204D7A5C6F6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7" name="Google Shape;940;g290225379b6_0_0">
            <a:extLst>
              <a:ext uri="{FF2B5EF4-FFF2-40B4-BE49-F238E27FC236}">
                <a16:creationId xmlns:a16="http://schemas.microsoft.com/office/drawing/2014/main" id="{0F7D0783-1100-2B2C-F400-4AD40066365A}"/>
              </a:ext>
            </a:extLst>
          </p:cNvPr>
          <p:cNvGrpSpPr/>
          <p:nvPr/>
        </p:nvGrpSpPr>
        <p:grpSpPr>
          <a:xfrm>
            <a:off x="7063481" y="1223172"/>
            <a:ext cx="189815" cy="173189"/>
            <a:chOff x="6943296" y="513283"/>
            <a:chExt cx="213000" cy="173798"/>
          </a:xfrm>
        </p:grpSpPr>
        <p:sp>
          <p:nvSpPr>
            <p:cNvPr id="1098" name="Google Shape;941;g290225379b6_0_0">
              <a:extLst>
                <a:ext uri="{FF2B5EF4-FFF2-40B4-BE49-F238E27FC236}">
                  <a16:creationId xmlns:a16="http://schemas.microsoft.com/office/drawing/2014/main" id="{831A6A6C-AF4E-78B2-FE4B-C2556005F00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942;g290225379b6_0_0">
              <a:extLst>
                <a:ext uri="{FF2B5EF4-FFF2-40B4-BE49-F238E27FC236}">
                  <a16:creationId xmlns:a16="http://schemas.microsoft.com/office/drawing/2014/main" id="{97AB7AE4-7089-8547-F79E-6B804681E3F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0" name="Google Shape;940;g290225379b6_0_0">
            <a:extLst>
              <a:ext uri="{FF2B5EF4-FFF2-40B4-BE49-F238E27FC236}">
                <a16:creationId xmlns:a16="http://schemas.microsoft.com/office/drawing/2014/main" id="{D70AEEE7-2170-B008-DF91-D8A16DA14F84}"/>
              </a:ext>
            </a:extLst>
          </p:cNvPr>
          <p:cNvGrpSpPr/>
          <p:nvPr/>
        </p:nvGrpSpPr>
        <p:grpSpPr>
          <a:xfrm>
            <a:off x="7897760" y="906563"/>
            <a:ext cx="189815" cy="173189"/>
            <a:chOff x="6943296" y="513283"/>
            <a:chExt cx="213000" cy="173798"/>
          </a:xfrm>
        </p:grpSpPr>
        <p:sp>
          <p:nvSpPr>
            <p:cNvPr id="1101" name="Google Shape;941;g290225379b6_0_0">
              <a:extLst>
                <a:ext uri="{FF2B5EF4-FFF2-40B4-BE49-F238E27FC236}">
                  <a16:creationId xmlns:a16="http://schemas.microsoft.com/office/drawing/2014/main" id="{A298A4F6-F3BB-E583-1566-9A8B2CFE51C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942;g290225379b6_0_0">
              <a:extLst>
                <a:ext uri="{FF2B5EF4-FFF2-40B4-BE49-F238E27FC236}">
                  <a16:creationId xmlns:a16="http://schemas.microsoft.com/office/drawing/2014/main" id="{E0420E7C-3ACF-4202-3570-596A7A15876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3" name="Google Shape;940;g290225379b6_0_0">
            <a:extLst>
              <a:ext uri="{FF2B5EF4-FFF2-40B4-BE49-F238E27FC236}">
                <a16:creationId xmlns:a16="http://schemas.microsoft.com/office/drawing/2014/main" id="{0E71471B-ADA1-FC9F-C95A-3D0304B385C1}"/>
              </a:ext>
            </a:extLst>
          </p:cNvPr>
          <p:cNvGrpSpPr/>
          <p:nvPr/>
        </p:nvGrpSpPr>
        <p:grpSpPr>
          <a:xfrm>
            <a:off x="7897760" y="1223172"/>
            <a:ext cx="189815" cy="173189"/>
            <a:chOff x="6943296" y="513283"/>
            <a:chExt cx="213000" cy="173798"/>
          </a:xfrm>
        </p:grpSpPr>
        <p:sp>
          <p:nvSpPr>
            <p:cNvPr id="1104" name="Google Shape;941;g290225379b6_0_0">
              <a:extLst>
                <a:ext uri="{FF2B5EF4-FFF2-40B4-BE49-F238E27FC236}">
                  <a16:creationId xmlns:a16="http://schemas.microsoft.com/office/drawing/2014/main" id="{35E860FB-C81B-D8A8-8345-B6CB5DCB798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942;g290225379b6_0_0">
              <a:extLst>
                <a:ext uri="{FF2B5EF4-FFF2-40B4-BE49-F238E27FC236}">
                  <a16:creationId xmlns:a16="http://schemas.microsoft.com/office/drawing/2014/main" id="{25C7101D-F3FA-2C7C-AB69-8DC604CE997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6" name="Google Shape;940;g290225379b6_0_0">
            <a:extLst>
              <a:ext uri="{FF2B5EF4-FFF2-40B4-BE49-F238E27FC236}">
                <a16:creationId xmlns:a16="http://schemas.microsoft.com/office/drawing/2014/main" id="{A9333347-B013-C7B1-220F-0743E8256255}"/>
              </a:ext>
            </a:extLst>
          </p:cNvPr>
          <p:cNvGrpSpPr/>
          <p:nvPr/>
        </p:nvGrpSpPr>
        <p:grpSpPr>
          <a:xfrm>
            <a:off x="7897759" y="1481635"/>
            <a:ext cx="189815" cy="173189"/>
            <a:chOff x="6943296" y="513283"/>
            <a:chExt cx="213000" cy="173798"/>
          </a:xfrm>
        </p:grpSpPr>
        <p:sp>
          <p:nvSpPr>
            <p:cNvPr id="1107" name="Google Shape;941;g290225379b6_0_0">
              <a:extLst>
                <a:ext uri="{FF2B5EF4-FFF2-40B4-BE49-F238E27FC236}">
                  <a16:creationId xmlns:a16="http://schemas.microsoft.com/office/drawing/2014/main" id="{FB609D4D-2BA1-3BD3-A20C-AA49E5E63D5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942;g290225379b6_0_0">
              <a:extLst>
                <a:ext uri="{FF2B5EF4-FFF2-40B4-BE49-F238E27FC236}">
                  <a16:creationId xmlns:a16="http://schemas.microsoft.com/office/drawing/2014/main" id="{F2134FC2-7010-56D8-A3B7-A73333E1109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9" name="Google Shape;940;g290225379b6_0_0">
            <a:extLst>
              <a:ext uri="{FF2B5EF4-FFF2-40B4-BE49-F238E27FC236}">
                <a16:creationId xmlns:a16="http://schemas.microsoft.com/office/drawing/2014/main" id="{7C1D7A12-BC04-11B8-312E-F58F489AADD8}"/>
              </a:ext>
            </a:extLst>
          </p:cNvPr>
          <p:cNvGrpSpPr/>
          <p:nvPr/>
        </p:nvGrpSpPr>
        <p:grpSpPr>
          <a:xfrm>
            <a:off x="7897759" y="1701330"/>
            <a:ext cx="189815" cy="173189"/>
            <a:chOff x="6943296" y="513283"/>
            <a:chExt cx="213000" cy="173798"/>
          </a:xfrm>
        </p:grpSpPr>
        <p:sp>
          <p:nvSpPr>
            <p:cNvPr id="1110" name="Google Shape;941;g290225379b6_0_0">
              <a:extLst>
                <a:ext uri="{FF2B5EF4-FFF2-40B4-BE49-F238E27FC236}">
                  <a16:creationId xmlns:a16="http://schemas.microsoft.com/office/drawing/2014/main" id="{E23244A3-6C72-B1D3-930C-2EE543A5D69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942;g290225379b6_0_0">
              <a:extLst>
                <a:ext uri="{FF2B5EF4-FFF2-40B4-BE49-F238E27FC236}">
                  <a16:creationId xmlns:a16="http://schemas.microsoft.com/office/drawing/2014/main" id="{0F2EABE4-0D2E-424A-C7A6-B97D2DF5AE0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1112" name="Google Shape;956;g290225379b6_0_0">
            <a:extLst>
              <a:ext uri="{FF2B5EF4-FFF2-40B4-BE49-F238E27FC236}">
                <a16:creationId xmlns:a16="http://schemas.microsoft.com/office/drawing/2014/main" id="{A61934C8-9657-1D62-6C5E-1FD6F9D6FFC0}"/>
              </a:ext>
            </a:extLst>
          </p:cNvPr>
          <p:cNvCxnSpPr>
            <a:cxnSpLocks/>
            <a:stCxn id="1004" idx="1"/>
            <a:endCxn id="981"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956;g290225379b6_0_0">
            <a:extLst>
              <a:ext uri="{FF2B5EF4-FFF2-40B4-BE49-F238E27FC236}">
                <a16:creationId xmlns:a16="http://schemas.microsoft.com/office/drawing/2014/main" id="{7B94E460-478C-B0BF-7CA5-49924E94E7B7}"/>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937;g290225379b6_0_0">
            <a:extLst>
              <a:ext uri="{FF2B5EF4-FFF2-40B4-BE49-F238E27FC236}">
                <a16:creationId xmlns:a16="http://schemas.microsoft.com/office/drawing/2014/main" id="{564AC0AB-66AF-C59B-5C1E-7A74DB77B0B8}"/>
              </a:ext>
            </a:extLst>
          </p:cNvPr>
          <p:cNvCxnSpPr>
            <a:cxnSpLocks/>
            <a:stCxn id="1008" idx="0"/>
            <a:endCxn id="1004"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5" name="Google Shape;956;g290225379b6_0_0">
            <a:extLst>
              <a:ext uri="{FF2B5EF4-FFF2-40B4-BE49-F238E27FC236}">
                <a16:creationId xmlns:a16="http://schemas.microsoft.com/office/drawing/2014/main" id="{45A44605-670B-3B7E-7B58-5B53F7384D16}"/>
              </a:ext>
            </a:extLst>
          </p:cNvPr>
          <p:cNvCxnSpPr>
            <a:cxnSpLocks/>
            <a:stCxn id="1007" idx="1"/>
            <a:endCxn id="1010"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1116" name="Google Shape;956;g290225379b6_0_0">
            <a:extLst>
              <a:ext uri="{FF2B5EF4-FFF2-40B4-BE49-F238E27FC236}">
                <a16:creationId xmlns:a16="http://schemas.microsoft.com/office/drawing/2014/main" id="{580FE0FF-F5D4-FFED-9512-0663C5347990}"/>
              </a:ext>
            </a:extLst>
          </p:cNvPr>
          <p:cNvCxnSpPr>
            <a:cxnSpLocks/>
            <a:stCxn id="1022" idx="1"/>
            <a:endCxn id="1018"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937;g290225379b6_0_0">
            <a:extLst>
              <a:ext uri="{FF2B5EF4-FFF2-40B4-BE49-F238E27FC236}">
                <a16:creationId xmlns:a16="http://schemas.microsoft.com/office/drawing/2014/main" id="{1D0A28E1-AE64-DE6D-503A-42B0CB135058}"/>
              </a:ext>
            </a:extLst>
          </p:cNvPr>
          <p:cNvCxnSpPr>
            <a:cxnSpLocks/>
            <a:stCxn id="1020" idx="0"/>
            <a:endCxn id="1013"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8" name="Google Shape;956;g290225379b6_0_0">
            <a:extLst>
              <a:ext uri="{FF2B5EF4-FFF2-40B4-BE49-F238E27FC236}">
                <a16:creationId xmlns:a16="http://schemas.microsoft.com/office/drawing/2014/main" id="{C32981F0-7EAB-A1D4-BD61-68FFFB93E797}"/>
              </a:ext>
            </a:extLst>
          </p:cNvPr>
          <p:cNvCxnSpPr>
            <a:cxnSpLocks/>
            <a:stCxn id="1089" idx="1"/>
            <a:endCxn id="1018"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1119" name="Google Shape;956;g290225379b6_0_0">
            <a:extLst>
              <a:ext uri="{FF2B5EF4-FFF2-40B4-BE49-F238E27FC236}">
                <a16:creationId xmlns:a16="http://schemas.microsoft.com/office/drawing/2014/main" id="{8EF0DA72-6845-4E3A-104B-FCB33A1607C9}"/>
              </a:ext>
            </a:extLst>
          </p:cNvPr>
          <p:cNvCxnSpPr>
            <a:cxnSpLocks/>
            <a:stCxn id="1092" idx="1"/>
            <a:endCxn id="1018"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1120" name="Google Shape;956;g290225379b6_0_0">
            <a:extLst>
              <a:ext uri="{FF2B5EF4-FFF2-40B4-BE49-F238E27FC236}">
                <a16:creationId xmlns:a16="http://schemas.microsoft.com/office/drawing/2014/main" id="{F061BE35-DF77-E486-81AB-8CFB989941A4}"/>
              </a:ext>
            </a:extLst>
          </p:cNvPr>
          <p:cNvCxnSpPr>
            <a:cxnSpLocks/>
            <a:stCxn id="1096" idx="0"/>
            <a:endCxn id="1018"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956;g290225379b6_0_0">
            <a:extLst>
              <a:ext uri="{FF2B5EF4-FFF2-40B4-BE49-F238E27FC236}">
                <a16:creationId xmlns:a16="http://schemas.microsoft.com/office/drawing/2014/main" id="{988F3815-19C1-342E-32BF-A35C27B7EC0B}"/>
              </a:ext>
            </a:extLst>
          </p:cNvPr>
          <p:cNvCxnSpPr>
            <a:cxnSpLocks/>
            <a:stCxn id="1095" idx="1"/>
            <a:endCxn id="1098"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956;g290225379b6_0_0">
            <a:extLst>
              <a:ext uri="{FF2B5EF4-FFF2-40B4-BE49-F238E27FC236}">
                <a16:creationId xmlns:a16="http://schemas.microsoft.com/office/drawing/2014/main" id="{F4F88CAB-AE2B-2702-0A26-021DF8A4F0DA}"/>
              </a:ext>
            </a:extLst>
          </p:cNvPr>
          <p:cNvCxnSpPr>
            <a:cxnSpLocks/>
            <a:stCxn id="1013" idx="1"/>
            <a:endCxn id="1007"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956;g290225379b6_0_0">
            <a:extLst>
              <a:ext uri="{FF2B5EF4-FFF2-40B4-BE49-F238E27FC236}">
                <a16:creationId xmlns:a16="http://schemas.microsoft.com/office/drawing/2014/main" id="{07C5FC28-C7AB-655D-C7C0-73889BB735D5}"/>
              </a:ext>
            </a:extLst>
          </p:cNvPr>
          <p:cNvCxnSpPr>
            <a:cxnSpLocks/>
            <a:stCxn id="1018" idx="1"/>
            <a:endCxn id="1098"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sp>
        <p:nvSpPr>
          <p:cNvPr id="15" name="TextBox 14">
            <a:extLst>
              <a:ext uri="{FF2B5EF4-FFF2-40B4-BE49-F238E27FC236}">
                <a16:creationId xmlns:a16="http://schemas.microsoft.com/office/drawing/2014/main" id="{791EC5B8-E7C0-CDEC-3FCE-2D14F28E1CBE}"/>
              </a:ext>
            </a:extLst>
          </p:cNvPr>
          <p:cNvSpPr txBox="1"/>
          <p:nvPr/>
        </p:nvSpPr>
        <p:spPr>
          <a:xfrm>
            <a:off x="553450" y="747274"/>
            <a:ext cx="4873469" cy="954107"/>
          </a:xfrm>
          <a:prstGeom prst="rect">
            <a:avLst/>
          </a:prstGeom>
          <a:noFill/>
        </p:spPr>
        <p:txBody>
          <a:bodyPr wrap="square" lIns="91440" tIns="45720" rIns="91440" bIns="45720" anchor="t">
            <a:spAutoFit/>
          </a:bodyPr>
          <a:lstStyle/>
          <a:p>
            <a:r>
              <a:rPr lang="nl-BE" sz="1400" b="1">
                <a:solidFill>
                  <a:srgbClr val="0B5394"/>
                </a:solidFill>
                <a:latin typeface="Calibri"/>
                <a:ea typeface="Calibri"/>
                <a:cs typeface="Calibri"/>
                <a:sym typeface="Calibri"/>
              </a:rPr>
              <a:t>Deze Besluiten kunnen een Annotatie krijgen door een Agent die bijkomende informatie gaat toevoegen.</a:t>
            </a:r>
            <a:r>
              <a:rPr lang="nl-BE" b="1">
                <a:solidFill>
                  <a:srgbClr val="0B5394"/>
                </a:solidFill>
                <a:latin typeface="Calibri"/>
                <a:ea typeface="Calibri"/>
                <a:cs typeface="Calibri"/>
                <a:sym typeface="Calibri"/>
              </a:rPr>
              <a:t> </a:t>
            </a:r>
            <a:r>
              <a:rPr lang="nl-BE" b="1">
                <a:solidFill>
                  <a:srgbClr val="0B5394"/>
                </a:solidFill>
                <a:ea typeface="Calibri"/>
                <a:sym typeface="Calibri"/>
              </a:rPr>
              <a:t>Deze Annotatie kan uitgevoerd worden via een menselijke actie maar kan ook AI-gestuurd zijn.</a:t>
            </a:r>
            <a:endParaRPr lang="en-GB"/>
          </a:p>
        </p:txBody>
      </p:sp>
      <p:pic>
        <p:nvPicPr>
          <p:cNvPr id="7" name="Picture 6">
            <a:extLst>
              <a:ext uri="{FF2B5EF4-FFF2-40B4-BE49-F238E27FC236}">
                <a16:creationId xmlns:a16="http://schemas.microsoft.com/office/drawing/2014/main" id="{92EE2E42-13E8-BA7F-CD7F-2FA8C6ED9B6C}"/>
              </a:ext>
            </a:extLst>
          </p:cNvPr>
          <p:cNvPicPr>
            <a:picLocks noChangeAspect="1"/>
          </p:cNvPicPr>
          <p:nvPr/>
        </p:nvPicPr>
        <p:blipFill>
          <a:blip r:embed="rId3"/>
          <a:stretch>
            <a:fillRect/>
          </a:stretch>
        </p:blipFill>
        <p:spPr>
          <a:xfrm>
            <a:off x="589447" y="1934309"/>
            <a:ext cx="4530947" cy="2859505"/>
          </a:xfrm>
          <a:prstGeom prst="rect">
            <a:avLst/>
          </a:prstGeom>
        </p:spPr>
      </p:pic>
    </p:spTree>
    <p:extLst>
      <p:ext uri="{BB962C8B-B14F-4D97-AF65-F5344CB8AC3E}">
        <p14:creationId xmlns:p14="http://schemas.microsoft.com/office/powerpoint/2010/main" val="1514289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Annotatie?</a:t>
            </a:r>
            <a:endParaRPr sz="1200" b="1"/>
          </a:p>
          <a:p>
            <a:pPr marL="0" marR="0" lvl="0" indent="0" algn="l" rtl="0">
              <a:lnSpc>
                <a:spcPct val="100000"/>
              </a:lnSpc>
              <a:spcBef>
                <a:spcPts val="0"/>
              </a:spcBef>
              <a:spcAft>
                <a:spcPts val="0"/>
              </a:spcAft>
              <a:buClr>
                <a:srgbClr val="000000"/>
              </a:buClr>
              <a:buSzPts val="1200"/>
              <a:buFont typeface="Arial"/>
              <a:buNone/>
            </a:pPr>
            <a:r>
              <a:rPr lang="nl-BE" sz="1200"/>
              <a:t>Een verklarende aantekening.</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Doelwit?</a:t>
            </a:r>
          </a:p>
          <a:p>
            <a:pPr marL="0" marR="0" lvl="0" indent="0" algn="l" rtl="0">
              <a:lnSpc>
                <a:spcPct val="100000"/>
              </a:lnSpc>
              <a:spcBef>
                <a:spcPts val="0"/>
              </a:spcBef>
              <a:spcAft>
                <a:spcPts val="0"/>
              </a:spcAft>
              <a:buClr>
                <a:srgbClr val="000000"/>
              </a:buClr>
              <a:buSzPts val="1200"/>
              <a:buFont typeface="Arial"/>
              <a:buNone/>
            </a:pPr>
            <a:r>
              <a:rPr lang="nl-NL" sz="1200"/>
              <a:t>Datgene waar de Annotatie meer informatie over verschaft.</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Inhoud?</a:t>
            </a:r>
          </a:p>
          <a:p>
            <a:pPr marL="0" marR="0" lvl="0" indent="0" algn="l" rtl="0">
              <a:lnSpc>
                <a:spcPct val="100000"/>
              </a:lnSpc>
              <a:spcBef>
                <a:spcPts val="0"/>
              </a:spcBef>
              <a:spcAft>
                <a:spcPts val="0"/>
              </a:spcAft>
              <a:buClr>
                <a:srgbClr val="000000"/>
              </a:buClr>
              <a:buSzPts val="1200"/>
              <a:buFont typeface="Arial"/>
              <a:buNone/>
            </a:pPr>
            <a:r>
              <a:rPr lang="en-GB" sz="1200"/>
              <a:t>De </a:t>
            </a:r>
            <a:r>
              <a:rPr lang="nl-BE" sz="1200"/>
              <a:t>informatie die werd toegevoegd door middel van de Annotatie.</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BE" sz="1200" b="1"/>
              <a:t>Wat is een Motivatie?</a:t>
            </a:r>
          </a:p>
          <a:p>
            <a:pPr marL="0" marR="0" lvl="0" indent="0" algn="l" rtl="0">
              <a:lnSpc>
                <a:spcPct val="100000"/>
              </a:lnSpc>
              <a:spcBef>
                <a:spcPts val="0"/>
              </a:spcBef>
              <a:spcAft>
                <a:spcPts val="0"/>
              </a:spcAft>
              <a:buClr>
                <a:srgbClr val="000000"/>
              </a:buClr>
              <a:buSzPts val="1200"/>
              <a:buFont typeface="Arial"/>
              <a:buNone/>
            </a:pPr>
            <a:r>
              <a:rPr lang="nl-BE" sz="1200"/>
              <a:t>De reden of doel van de Annotatie</a:t>
            </a:r>
            <a:endParaRPr lang="en-GB" sz="1000"/>
          </a:p>
          <a:p>
            <a:pPr marL="0" marR="0" lvl="0" indent="0" algn="l" rtl="0">
              <a:lnSpc>
                <a:spcPct val="100000"/>
              </a:lnSpc>
              <a:spcBef>
                <a:spcPts val="0"/>
              </a:spcBef>
              <a:spcAft>
                <a:spcPts val="0"/>
              </a:spcAft>
              <a:buClr>
                <a:srgbClr val="000000"/>
              </a:buClr>
              <a:buSzPts val="1200"/>
              <a:buFont typeface="Arial"/>
              <a:buNone/>
            </a:pP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1676685" y="3225870"/>
            <a:ext cx="1487646"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Annotatie</a:t>
              </a:r>
              <a:endParaRPr sz="800" b="1" i="0" u="none" strike="noStrike" cap="none">
                <a:solidFill>
                  <a:srgbClr val="FFFFFF"/>
                </a:solidFill>
                <a:latin typeface="Arial"/>
                <a:ea typeface="Arial"/>
                <a:cs typeface="Arial"/>
                <a:sym typeface="Arial"/>
              </a:endParaRPr>
            </a:p>
          </p:txBody>
        </p:sp>
      </p:gr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E738E4-57C8-D0E2-D2F4-1F5534EFA6C1}"/>
              </a:ext>
            </a:extLst>
          </p:cNvPr>
          <p:cNvSpPr txBox="1"/>
          <p:nvPr/>
        </p:nvSpPr>
        <p:spPr>
          <a:xfrm>
            <a:off x="553450" y="747274"/>
            <a:ext cx="4873469" cy="738664"/>
          </a:xfrm>
          <a:prstGeom prst="rect">
            <a:avLst/>
          </a:prstGeom>
          <a:noFill/>
        </p:spPr>
        <p:txBody>
          <a:bodyPr wrap="square" lIns="91440" tIns="45720" rIns="91440" bIns="45720" anchor="t">
            <a:spAutoFit/>
          </a:bodyPr>
          <a:lstStyle/>
          <a:p>
            <a:r>
              <a:rPr lang="nl-BE" sz="1400" b="1">
                <a:solidFill>
                  <a:srgbClr val="0B5394"/>
                </a:solidFill>
                <a:latin typeface="Calibri"/>
                <a:ea typeface="Calibri"/>
                <a:cs typeface="Calibri"/>
                <a:sym typeface="Calibri"/>
              </a:rPr>
              <a:t>Deze Besluiten kunnen een Annotatie krijgen die bijkomende informatie gaat toevoegen.</a:t>
            </a:r>
            <a:r>
              <a:rPr lang="nl-BE" b="1">
                <a:solidFill>
                  <a:srgbClr val="0B5394"/>
                </a:solidFill>
                <a:latin typeface="Calibri"/>
                <a:ea typeface="Calibri"/>
                <a:cs typeface="Calibri"/>
                <a:sym typeface="Calibri"/>
              </a:rPr>
              <a:t> </a:t>
            </a:r>
            <a:r>
              <a:rPr lang="nl-BE" sz="1400" b="1">
                <a:solidFill>
                  <a:srgbClr val="0B5394"/>
                </a:solidFill>
                <a:latin typeface="Calibri"/>
                <a:ea typeface="Calibri"/>
                <a:cs typeface="Calibri"/>
                <a:sym typeface="Calibri"/>
              </a:rPr>
              <a:t> Hierbij is het belangrijk de zekerheid van de annotatie toe te voegen.</a:t>
            </a:r>
            <a:endParaRPr lang="en-GB"/>
          </a:p>
        </p:txBody>
      </p:sp>
      <p:grpSp>
        <p:nvGrpSpPr>
          <p:cNvPr id="2" name="Group 1">
            <a:extLst>
              <a:ext uri="{FF2B5EF4-FFF2-40B4-BE49-F238E27FC236}">
                <a16:creationId xmlns:a16="http://schemas.microsoft.com/office/drawing/2014/main" id="{D3D812EB-2B08-6A2C-C437-65B8515BDCB8}"/>
              </a:ext>
            </a:extLst>
          </p:cNvPr>
          <p:cNvGrpSpPr/>
          <p:nvPr/>
        </p:nvGrpSpPr>
        <p:grpSpPr>
          <a:xfrm>
            <a:off x="368484" y="2223599"/>
            <a:ext cx="1487647" cy="561868"/>
            <a:chOff x="2361636" y="1595395"/>
            <a:chExt cx="1396825" cy="561868"/>
          </a:xfrm>
        </p:grpSpPr>
        <p:sp>
          <p:nvSpPr>
            <p:cNvPr id="6" name="Google Shape;1150;g294029636b3_0_3">
              <a:extLst>
                <a:ext uri="{FF2B5EF4-FFF2-40B4-BE49-F238E27FC236}">
                  <a16:creationId xmlns:a16="http://schemas.microsoft.com/office/drawing/2014/main" id="{FE8F9CF6-21A8-1E3F-A15B-60A4B96BC163}"/>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51;g294029636b3_0_3">
              <a:extLst>
                <a:ext uri="{FF2B5EF4-FFF2-40B4-BE49-F238E27FC236}">
                  <a16:creationId xmlns:a16="http://schemas.microsoft.com/office/drawing/2014/main" id="{24AA3581-3844-3CAB-682B-12F41AD5A461}"/>
                </a:ext>
              </a:extLst>
            </p:cNvPr>
            <p:cNvSpPr/>
            <p:nvPr/>
          </p:nvSpPr>
          <p:spPr>
            <a:xfrm>
              <a:off x="2361636"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Inhoud</a:t>
              </a:r>
              <a:endParaRPr sz="800" b="1" i="0" u="none" strike="noStrike" cap="none">
                <a:solidFill>
                  <a:srgbClr val="FFFFFF"/>
                </a:solidFill>
                <a:latin typeface="Arial"/>
                <a:ea typeface="Arial"/>
                <a:cs typeface="Arial"/>
                <a:sym typeface="Arial"/>
              </a:endParaRPr>
            </a:p>
          </p:txBody>
        </p:sp>
      </p:grpSp>
      <p:cxnSp>
        <p:nvCxnSpPr>
          <p:cNvPr id="21" name="Google Shape;1651;g2906a1306da_0_23">
            <a:extLst>
              <a:ext uri="{FF2B5EF4-FFF2-40B4-BE49-F238E27FC236}">
                <a16:creationId xmlns:a16="http://schemas.microsoft.com/office/drawing/2014/main" id="{BC59EB1E-7F14-0280-BCA6-9B4398EC7909}"/>
              </a:ext>
            </a:extLst>
          </p:cNvPr>
          <p:cNvCxnSpPr>
            <a:cxnSpLocks/>
            <a:stCxn id="6" idx="2"/>
            <a:endCxn id="1151" idx="0"/>
          </p:cNvCxnSpPr>
          <p:nvPr/>
        </p:nvCxnSpPr>
        <p:spPr>
          <a:xfrm>
            <a:off x="1112308" y="2785467"/>
            <a:ext cx="1308200" cy="440403"/>
          </a:xfrm>
          <a:prstGeom prst="straightConnector1">
            <a:avLst/>
          </a:prstGeom>
          <a:noFill/>
          <a:ln w="9525" cap="flat" cmpd="sng">
            <a:solidFill>
              <a:schemeClr val="dk2"/>
            </a:solidFill>
            <a:prstDash val="solid"/>
            <a:round/>
            <a:headEnd type="none" w="med" len="med"/>
            <a:tailEnd type="none" w="med" len="med"/>
          </a:ln>
        </p:spPr>
      </p:cxnSp>
      <p:grpSp>
        <p:nvGrpSpPr>
          <p:cNvPr id="5" name="Google Shape;940;g290225379b6_0_0">
            <a:extLst>
              <a:ext uri="{FF2B5EF4-FFF2-40B4-BE49-F238E27FC236}">
                <a16:creationId xmlns:a16="http://schemas.microsoft.com/office/drawing/2014/main" id="{2A721772-327E-6A4B-94C1-F0659C6476E3}"/>
              </a:ext>
            </a:extLst>
          </p:cNvPr>
          <p:cNvGrpSpPr/>
          <p:nvPr/>
        </p:nvGrpSpPr>
        <p:grpSpPr>
          <a:xfrm>
            <a:off x="6364775" y="1588132"/>
            <a:ext cx="189815" cy="173189"/>
            <a:chOff x="6943296" y="513283"/>
            <a:chExt cx="213000" cy="173798"/>
          </a:xfrm>
        </p:grpSpPr>
        <p:sp>
          <p:nvSpPr>
            <p:cNvPr id="7" name="Google Shape;941;g290225379b6_0_0">
              <a:extLst>
                <a:ext uri="{FF2B5EF4-FFF2-40B4-BE49-F238E27FC236}">
                  <a16:creationId xmlns:a16="http://schemas.microsoft.com/office/drawing/2014/main" id="{C3D4E5D5-5267-162F-0902-F1739F7F32A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942;g290225379b6_0_0">
              <a:extLst>
                <a:ext uri="{FF2B5EF4-FFF2-40B4-BE49-F238E27FC236}">
                  <a16:creationId xmlns:a16="http://schemas.microsoft.com/office/drawing/2014/main" id="{9B8F76D3-C154-815B-E6C1-6C6E433EB19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2" name="Google Shape;940;g290225379b6_0_0">
            <a:extLst>
              <a:ext uri="{FF2B5EF4-FFF2-40B4-BE49-F238E27FC236}">
                <a16:creationId xmlns:a16="http://schemas.microsoft.com/office/drawing/2014/main" id="{78886E1B-93A1-1CE0-520F-38A3F465DAFF}"/>
              </a:ext>
            </a:extLst>
          </p:cNvPr>
          <p:cNvGrpSpPr/>
          <p:nvPr/>
        </p:nvGrpSpPr>
        <p:grpSpPr>
          <a:xfrm>
            <a:off x="6911659" y="378071"/>
            <a:ext cx="189815" cy="173189"/>
            <a:chOff x="6943296" y="513283"/>
            <a:chExt cx="213000" cy="173798"/>
          </a:xfrm>
        </p:grpSpPr>
        <p:sp>
          <p:nvSpPr>
            <p:cNvPr id="15" name="Google Shape;941;g290225379b6_0_0">
              <a:extLst>
                <a:ext uri="{FF2B5EF4-FFF2-40B4-BE49-F238E27FC236}">
                  <a16:creationId xmlns:a16="http://schemas.microsoft.com/office/drawing/2014/main" id="{C585D9E3-1F37-8F14-C438-2A0BC65A710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42;g290225379b6_0_0">
              <a:extLst>
                <a:ext uri="{FF2B5EF4-FFF2-40B4-BE49-F238E27FC236}">
                  <a16:creationId xmlns:a16="http://schemas.microsoft.com/office/drawing/2014/main" id="{BB6987D7-78BC-D37A-D8D2-90C1B5046BF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7" name="Google Shape;940;g290225379b6_0_0">
            <a:extLst>
              <a:ext uri="{FF2B5EF4-FFF2-40B4-BE49-F238E27FC236}">
                <a16:creationId xmlns:a16="http://schemas.microsoft.com/office/drawing/2014/main" id="{55A0F289-1EB3-4D2E-A44B-81CE4373D1F4}"/>
              </a:ext>
            </a:extLst>
          </p:cNvPr>
          <p:cNvGrpSpPr/>
          <p:nvPr/>
        </p:nvGrpSpPr>
        <p:grpSpPr>
          <a:xfrm>
            <a:off x="6759836" y="596089"/>
            <a:ext cx="189815" cy="173189"/>
            <a:chOff x="6943296" y="513283"/>
            <a:chExt cx="213000" cy="173798"/>
          </a:xfrm>
        </p:grpSpPr>
        <p:sp>
          <p:nvSpPr>
            <p:cNvPr id="18" name="Google Shape;941;g290225379b6_0_0">
              <a:extLst>
                <a:ext uri="{FF2B5EF4-FFF2-40B4-BE49-F238E27FC236}">
                  <a16:creationId xmlns:a16="http://schemas.microsoft.com/office/drawing/2014/main" id="{8C48C254-5A24-0544-85A8-9CB04BABC4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42;g290225379b6_0_0">
              <a:extLst>
                <a:ext uri="{FF2B5EF4-FFF2-40B4-BE49-F238E27FC236}">
                  <a16:creationId xmlns:a16="http://schemas.microsoft.com/office/drawing/2014/main" id="{C8760DCD-EF28-4016-0BFB-CE0909EFDBA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0" name="Google Shape;940;g290225379b6_0_0">
            <a:extLst>
              <a:ext uri="{FF2B5EF4-FFF2-40B4-BE49-F238E27FC236}">
                <a16:creationId xmlns:a16="http://schemas.microsoft.com/office/drawing/2014/main" id="{181ECEA5-AC27-A099-479A-BA7D28E4041C}"/>
              </a:ext>
            </a:extLst>
          </p:cNvPr>
          <p:cNvGrpSpPr/>
          <p:nvPr/>
        </p:nvGrpSpPr>
        <p:grpSpPr>
          <a:xfrm>
            <a:off x="6668420" y="1588132"/>
            <a:ext cx="189815" cy="173189"/>
            <a:chOff x="6943296" y="513283"/>
            <a:chExt cx="213000" cy="173798"/>
          </a:xfrm>
        </p:grpSpPr>
        <p:sp>
          <p:nvSpPr>
            <p:cNvPr id="22" name="Google Shape;941;g290225379b6_0_0">
              <a:extLst>
                <a:ext uri="{FF2B5EF4-FFF2-40B4-BE49-F238E27FC236}">
                  <a16:creationId xmlns:a16="http://schemas.microsoft.com/office/drawing/2014/main" id="{61EF743F-4AF4-ABB1-B4AD-F6DE1879F03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42;g290225379b6_0_0">
              <a:extLst>
                <a:ext uri="{FF2B5EF4-FFF2-40B4-BE49-F238E27FC236}">
                  <a16:creationId xmlns:a16="http://schemas.microsoft.com/office/drawing/2014/main" id="{7E19BEE2-45CC-A484-7BEA-62512D121D5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4" name="Google Shape;940;g290225379b6_0_0">
            <a:extLst>
              <a:ext uri="{FF2B5EF4-FFF2-40B4-BE49-F238E27FC236}">
                <a16:creationId xmlns:a16="http://schemas.microsoft.com/office/drawing/2014/main" id="{DEB53E8C-DA10-0A4E-A470-F0ABDAD53EFE}"/>
              </a:ext>
            </a:extLst>
          </p:cNvPr>
          <p:cNvGrpSpPr/>
          <p:nvPr/>
        </p:nvGrpSpPr>
        <p:grpSpPr>
          <a:xfrm>
            <a:off x="6968883" y="1588132"/>
            <a:ext cx="189815" cy="173189"/>
            <a:chOff x="6943296" y="513283"/>
            <a:chExt cx="213000" cy="173798"/>
          </a:xfrm>
        </p:grpSpPr>
        <p:sp>
          <p:nvSpPr>
            <p:cNvPr id="25" name="Google Shape;941;g290225379b6_0_0">
              <a:extLst>
                <a:ext uri="{FF2B5EF4-FFF2-40B4-BE49-F238E27FC236}">
                  <a16:creationId xmlns:a16="http://schemas.microsoft.com/office/drawing/2014/main" id="{E014478D-FD7C-3B01-ECF8-072BCEF1925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942;g290225379b6_0_0">
              <a:extLst>
                <a:ext uri="{FF2B5EF4-FFF2-40B4-BE49-F238E27FC236}">
                  <a16:creationId xmlns:a16="http://schemas.microsoft.com/office/drawing/2014/main" id="{5D3053A8-7793-BD53-5EC4-72DFE2BBFC7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7" name="Google Shape;940;g290225379b6_0_0">
            <a:extLst>
              <a:ext uri="{FF2B5EF4-FFF2-40B4-BE49-F238E27FC236}">
                <a16:creationId xmlns:a16="http://schemas.microsoft.com/office/drawing/2014/main" id="{A02C0590-EC78-AD23-D7AB-83870CDBF182}"/>
              </a:ext>
            </a:extLst>
          </p:cNvPr>
          <p:cNvGrpSpPr/>
          <p:nvPr/>
        </p:nvGrpSpPr>
        <p:grpSpPr>
          <a:xfrm>
            <a:off x="6668419" y="1825360"/>
            <a:ext cx="189815" cy="173189"/>
            <a:chOff x="6943296" y="513283"/>
            <a:chExt cx="213000" cy="173798"/>
          </a:xfrm>
        </p:grpSpPr>
        <p:sp>
          <p:nvSpPr>
            <p:cNvPr id="28" name="Google Shape;941;g290225379b6_0_0">
              <a:extLst>
                <a:ext uri="{FF2B5EF4-FFF2-40B4-BE49-F238E27FC236}">
                  <a16:creationId xmlns:a16="http://schemas.microsoft.com/office/drawing/2014/main" id="{5F940D5C-92FE-64A9-8560-2A2DBC758EA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42;g290225379b6_0_0">
              <a:extLst>
                <a:ext uri="{FF2B5EF4-FFF2-40B4-BE49-F238E27FC236}">
                  <a16:creationId xmlns:a16="http://schemas.microsoft.com/office/drawing/2014/main" id="{9A32C82B-26D7-AECA-D5E7-E59B716168C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0" name="Google Shape;940;g290225379b6_0_0">
            <a:extLst>
              <a:ext uri="{FF2B5EF4-FFF2-40B4-BE49-F238E27FC236}">
                <a16:creationId xmlns:a16="http://schemas.microsoft.com/office/drawing/2014/main" id="{5E00BE75-F236-0D27-719C-55E3057122F0}"/>
              </a:ext>
            </a:extLst>
          </p:cNvPr>
          <p:cNvGrpSpPr/>
          <p:nvPr/>
        </p:nvGrpSpPr>
        <p:grpSpPr>
          <a:xfrm>
            <a:off x="6968883" y="1822405"/>
            <a:ext cx="189815" cy="173189"/>
            <a:chOff x="6943296" y="513283"/>
            <a:chExt cx="213000" cy="173798"/>
          </a:xfrm>
        </p:grpSpPr>
        <p:sp>
          <p:nvSpPr>
            <p:cNvPr id="31" name="Google Shape;941;g290225379b6_0_0">
              <a:extLst>
                <a:ext uri="{FF2B5EF4-FFF2-40B4-BE49-F238E27FC236}">
                  <a16:creationId xmlns:a16="http://schemas.microsoft.com/office/drawing/2014/main" id="{09477242-6226-8D6F-81DA-D898FC30A44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42;g290225379b6_0_0">
              <a:extLst>
                <a:ext uri="{FF2B5EF4-FFF2-40B4-BE49-F238E27FC236}">
                  <a16:creationId xmlns:a16="http://schemas.microsoft.com/office/drawing/2014/main" id="{3979E3CF-C55F-70B2-9987-57EEB85D785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6" name="Google Shape;940;g290225379b6_0_0">
            <a:extLst>
              <a:ext uri="{FF2B5EF4-FFF2-40B4-BE49-F238E27FC236}">
                <a16:creationId xmlns:a16="http://schemas.microsoft.com/office/drawing/2014/main" id="{EFDE0FFE-8682-B626-EB12-E96F76CA3E74}"/>
              </a:ext>
            </a:extLst>
          </p:cNvPr>
          <p:cNvGrpSpPr/>
          <p:nvPr/>
        </p:nvGrpSpPr>
        <p:grpSpPr>
          <a:xfrm>
            <a:off x="7253606" y="1822405"/>
            <a:ext cx="189815" cy="173189"/>
            <a:chOff x="6943296" y="513283"/>
            <a:chExt cx="213000" cy="173798"/>
          </a:xfrm>
        </p:grpSpPr>
        <p:sp>
          <p:nvSpPr>
            <p:cNvPr id="37" name="Google Shape;941;g290225379b6_0_0">
              <a:extLst>
                <a:ext uri="{FF2B5EF4-FFF2-40B4-BE49-F238E27FC236}">
                  <a16:creationId xmlns:a16="http://schemas.microsoft.com/office/drawing/2014/main" id="{FF2D8430-B264-EF1D-630C-B5B7A5AA29D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942;g290225379b6_0_0">
              <a:extLst>
                <a:ext uri="{FF2B5EF4-FFF2-40B4-BE49-F238E27FC236}">
                  <a16:creationId xmlns:a16="http://schemas.microsoft.com/office/drawing/2014/main" id="{F46AA08E-7D30-8F16-39E1-2A7167D0C21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39" name="Google Shape;956;g290225379b6_0_0">
            <a:extLst>
              <a:ext uri="{FF2B5EF4-FFF2-40B4-BE49-F238E27FC236}">
                <a16:creationId xmlns:a16="http://schemas.microsoft.com/office/drawing/2014/main" id="{EC691AB8-447A-60DC-7E08-B380FF9F0BA7}"/>
              </a:ext>
            </a:extLst>
          </p:cNvPr>
          <p:cNvCxnSpPr>
            <a:cxnSpLocks/>
            <a:stCxn id="22" idx="1"/>
            <a:endCxn id="7"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956;g290225379b6_0_0">
            <a:extLst>
              <a:ext uri="{FF2B5EF4-FFF2-40B4-BE49-F238E27FC236}">
                <a16:creationId xmlns:a16="http://schemas.microsoft.com/office/drawing/2014/main" id="{7A20B58E-8189-2647-1F25-AF736169B853}"/>
              </a:ext>
            </a:extLst>
          </p:cNvPr>
          <p:cNvCxnSpPr>
            <a:cxnSpLocks/>
            <a:stCxn id="25" idx="1"/>
            <a:endCxn id="22"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956;g290225379b6_0_0">
            <a:extLst>
              <a:ext uri="{FF2B5EF4-FFF2-40B4-BE49-F238E27FC236}">
                <a16:creationId xmlns:a16="http://schemas.microsoft.com/office/drawing/2014/main" id="{B2EDEA3E-2A6E-8762-E72B-27290040D92B}"/>
              </a:ext>
            </a:extLst>
          </p:cNvPr>
          <p:cNvCxnSpPr>
            <a:cxnSpLocks/>
            <a:stCxn id="25" idx="2"/>
            <a:endCxn id="29"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956;g290225379b6_0_0">
            <a:extLst>
              <a:ext uri="{FF2B5EF4-FFF2-40B4-BE49-F238E27FC236}">
                <a16:creationId xmlns:a16="http://schemas.microsoft.com/office/drawing/2014/main" id="{70503AD4-D1D6-AC59-F8F6-B03C00771A3E}"/>
              </a:ext>
            </a:extLst>
          </p:cNvPr>
          <p:cNvCxnSpPr>
            <a:cxnSpLocks/>
            <a:stCxn id="25" idx="2"/>
            <a:endCxn id="35"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43" name="Google Shape;956;g290225379b6_0_0">
            <a:extLst>
              <a:ext uri="{FF2B5EF4-FFF2-40B4-BE49-F238E27FC236}">
                <a16:creationId xmlns:a16="http://schemas.microsoft.com/office/drawing/2014/main" id="{322388AE-7E13-0267-46F1-C8479787C9B9}"/>
              </a:ext>
            </a:extLst>
          </p:cNvPr>
          <p:cNvCxnSpPr>
            <a:cxnSpLocks/>
            <a:stCxn id="25" idx="2"/>
            <a:endCxn id="38"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44" name="Google Shape;940;g290225379b6_0_0">
            <a:extLst>
              <a:ext uri="{FF2B5EF4-FFF2-40B4-BE49-F238E27FC236}">
                <a16:creationId xmlns:a16="http://schemas.microsoft.com/office/drawing/2014/main" id="{C293A8DF-8A32-6E30-DC6F-381ED12281B7}"/>
              </a:ext>
            </a:extLst>
          </p:cNvPr>
          <p:cNvGrpSpPr/>
          <p:nvPr/>
        </p:nvGrpSpPr>
        <p:grpSpPr>
          <a:xfrm>
            <a:off x="7067812" y="596089"/>
            <a:ext cx="189815" cy="173189"/>
            <a:chOff x="6943296" y="513283"/>
            <a:chExt cx="213000" cy="173798"/>
          </a:xfrm>
        </p:grpSpPr>
        <p:sp>
          <p:nvSpPr>
            <p:cNvPr id="45" name="Google Shape;941;g290225379b6_0_0">
              <a:extLst>
                <a:ext uri="{FF2B5EF4-FFF2-40B4-BE49-F238E27FC236}">
                  <a16:creationId xmlns:a16="http://schemas.microsoft.com/office/drawing/2014/main" id="{A6CE30AC-6EE2-3F62-481A-12A7458EE91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BCF4DF09-2702-196D-0B7C-F96B19F511F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7" name="Google Shape;940;g290225379b6_0_0">
            <a:extLst>
              <a:ext uri="{FF2B5EF4-FFF2-40B4-BE49-F238E27FC236}">
                <a16:creationId xmlns:a16="http://schemas.microsoft.com/office/drawing/2014/main" id="{53CFD1FB-0B8A-DF21-F3DF-B4AF8A4A4D71}"/>
              </a:ext>
            </a:extLst>
          </p:cNvPr>
          <p:cNvGrpSpPr/>
          <p:nvPr/>
        </p:nvGrpSpPr>
        <p:grpSpPr>
          <a:xfrm>
            <a:off x="7063481" y="914862"/>
            <a:ext cx="189815" cy="173189"/>
            <a:chOff x="6943296" y="513283"/>
            <a:chExt cx="213000" cy="173798"/>
          </a:xfrm>
        </p:grpSpPr>
        <p:sp>
          <p:nvSpPr>
            <p:cNvPr id="48" name="Google Shape;941;g290225379b6_0_0">
              <a:extLst>
                <a:ext uri="{FF2B5EF4-FFF2-40B4-BE49-F238E27FC236}">
                  <a16:creationId xmlns:a16="http://schemas.microsoft.com/office/drawing/2014/main" id="{6E77D6D4-5C02-0706-EC87-894FAFC8429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42;g290225379b6_0_0">
              <a:extLst>
                <a:ext uri="{FF2B5EF4-FFF2-40B4-BE49-F238E27FC236}">
                  <a16:creationId xmlns:a16="http://schemas.microsoft.com/office/drawing/2014/main" id="{68E245D5-A9E7-5A3A-FD05-1CA61A03ABAE}"/>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0" name="Google Shape;940;g290225379b6_0_0">
            <a:extLst>
              <a:ext uri="{FF2B5EF4-FFF2-40B4-BE49-F238E27FC236}">
                <a16:creationId xmlns:a16="http://schemas.microsoft.com/office/drawing/2014/main" id="{E93E2C99-9510-D51C-ACF9-BD86FF84F619}"/>
              </a:ext>
            </a:extLst>
          </p:cNvPr>
          <p:cNvGrpSpPr/>
          <p:nvPr/>
        </p:nvGrpSpPr>
        <p:grpSpPr>
          <a:xfrm>
            <a:off x="6778759" y="914862"/>
            <a:ext cx="189815" cy="173189"/>
            <a:chOff x="6943296" y="513283"/>
            <a:chExt cx="213000" cy="173798"/>
          </a:xfrm>
        </p:grpSpPr>
        <p:sp>
          <p:nvSpPr>
            <p:cNvPr id="51" name="Google Shape;941;g290225379b6_0_0">
              <a:extLst>
                <a:ext uri="{FF2B5EF4-FFF2-40B4-BE49-F238E27FC236}">
                  <a16:creationId xmlns:a16="http://schemas.microsoft.com/office/drawing/2014/main" id="{B4B2651A-F695-C0D9-2975-98390D1ED51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42;g290225379b6_0_0">
              <a:extLst>
                <a:ext uri="{FF2B5EF4-FFF2-40B4-BE49-F238E27FC236}">
                  <a16:creationId xmlns:a16="http://schemas.microsoft.com/office/drawing/2014/main" id="{85FCD362-51C6-9215-72CA-F343F2C4A247}"/>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3" name="Google Shape;940;g290225379b6_0_0">
            <a:extLst>
              <a:ext uri="{FF2B5EF4-FFF2-40B4-BE49-F238E27FC236}">
                <a16:creationId xmlns:a16="http://schemas.microsoft.com/office/drawing/2014/main" id="{29E66DD8-6C69-97DD-F8F8-2265F1533B89}"/>
              </a:ext>
            </a:extLst>
          </p:cNvPr>
          <p:cNvGrpSpPr/>
          <p:nvPr/>
        </p:nvGrpSpPr>
        <p:grpSpPr>
          <a:xfrm>
            <a:off x="7371458" y="914862"/>
            <a:ext cx="189815" cy="173189"/>
            <a:chOff x="6943296" y="513283"/>
            <a:chExt cx="213000" cy="173798"/>
          </a:xfrm>
        </p:grpSpPr>
        <p:sp>
          <p:nvSpPr>
            <p:cNvPr id="54" name="Google Shape;941;g290225379b6_0_0">
              <a:extLst>
                <a:ext uri="{FF2B5EF4-FFF2-40B4-BE49-F238E27FC236}">
                  <a16:creationId xmlns:a16="http://schemas.microsoft.com/office/drawing/2014/main" id="{7A0CE26C-953B-C9C1-2651-F68319F2AB4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42;g290225379b6_0_0">
              <a:extLst>
                <a:ext uri="{FF2B5EF4-FFF2-40B4-BE49-F238E27FC236}">
                  <a16:creationId xmlns:a16="http://schemas.microsoft.com/office/drawing/2014/main" id="{1F90AD2D-AF42-9397-1273-9CF127929146}"/>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6" name="Google Shape;940;g290225379b6_0_0">
            <a:extLst>
              <a:ext uri="{FF2B5EF4-FFF2-40B4-BE49-F238E27FC236}">
                <a16:creationId xmlns:a16="http://schemas.microsoft.com/office/drawing/2014/main" id="{9268A430-5A64-A0A6-599B-808A4A030F73}"/>
              </a:ext>
            </a:extLst>
          </p:cNvPr>
          <p:cNvGrpSpPr/>
          <p:nvPr/>
        </p:nvGrpSpPr>
        <p:grpSpPr>
          <a:xfrm>
            <a:off x="7363086" y="1223172"/>
            <a:ext cx="189815" cy="173189"/>
            <a:chOff x="6943296" y="513283"/>
            <a:chExt cx="213000" cy="173798"/>
          </a:xfrm>
        </p:grpSpPr>
        <p:sp>
          <p:nvSpPr>
            <p:cNvPr id="57" name="Google Shape;941;g290225379b6_0_0">
              <a:extLst>
                <a:ext uri="{FF2B5EF4-FFF2-40B4-BE49-F238E27FC236}">
                  <a16:creationId xmlns:a16="http://schemas.microsoft.com/office/drawing/2014/main" id="{B2CC2FBF-2411-1DE6-4D7D-D7590FE2C0C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942;g290225379b6_0_0">
              <a:extLst>
                <a:ext uri="{FF2B5EF4-FFF2-40B4-BE49-F238E27FC236}">
                  <a16:creationId xmlns:a16="http://schemas.microsoft.com/office/drawing/2014/main" id="{3F2FA4FA-D0D0-532E-701D-08F96F0ADE3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39892339-D114-4FF3-52F0-E199C22CE695}"/>
              </a:ext>
            </a:extLst>
          </p:cNvPr>
          <p:cNvGrpSpPr/>
          <p:nvPr/>
        </p:nvGrpSpPr>
        <p:grpSpPr>
          <a:xfrm>
            <a:off x="7639437" y="1223172"/>
            <a:ext cx="189815" cy="173189"/>
            <a:chOff x="6943296" y="513283"/>
            <a:chExt cx="213000" cy="173798"/>
          </a:xfrm>
        </p:grpSpPr>
        <p:sp>
          <p:nvSpPr>
            <p:cNvPr id="60" name="Google Shape;941;g290225379b6_0_0">
              <a:extLst>
                <a:ext uri="{FF2B5EF4-FFF2-40B4-BE49-F238E27FC236}">
                  <a16:creationId xmlns:a16="http://schemas.microsoft.com/office/drawing/2014/main" id="{283CA0D0-6BA9-E985-2BE4-5E90DA28B93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C6583E9F-C103-7C1B-7C0F-D0120A0D32C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65BFAB8C-5CE5-6382-5371-D0636315B4BE}"/>
              </a:ext>
            </a:extLst>
          </p:cNvPr>
          <p:cNvGrpSpPr/>
          <p:nvPr/>
        </p:nvGrpSpPr>
        <p:grpSpPr>
          <a:xfrm>
            <a:off x="7637589" y="1481635"/>
            <a:ext cx="189815" cy="173189"/>
            <a:chOff x="6943296" y="513283"/>
            <a:chExt cx="213000" cy="173798"/>
          </a:xfrm>
        </p:grpSpPr>
        <p:sp>
          <p:nvSpPr>
            <p:cNvPr id="63" name="Google Shape;941;g290225379b6_0_0">
              <a:extLst>
                <a:ext uri="{FF2B5EF4-FFF2-40B4-BE49-F238E27FC236}">
                  <a16:creationId xmlns:a16="http://schemas.microsoft.com/office/drawing/2014/main" id="{C7C05A3D-3EB7-FFB3-102D-F0BF356BBAA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42;g290225379b6_0_0">
              <a:extLst>
                <a:ext uri="{FF2B5EF4-FFF2-40B4-BE49-F238E27FC236}">
                  <a16:creationId xmlns:a16="http://schemas.microsoft.com/office/drawing/2014/main" id="{86D6D6F0-8FF3-A3EC-4DCD-05F78B797DB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1" name="Google Shape;940;g290225379b6_0_0">
            <a:extLst>
              <a:ext uri="{FF2B5EF4-FFF2-40B4-BE49-F238E27FC236}">
                <a16:creationId xmlns:a16="http://schemas.microsoft.com/office/drawing/2014/main" id="{1A6EDC53-BF70-1BA5-6352-6AA434C4172F}"/>
              </a:ext>
            </a:extLst>
          </p:cNvPr>
          <p:cNvGrpSpPr/>
          <p:nvPr/>
        </p:nvGrpSpPr>
        <p:grpSpPr>
          <a:xfrm>
            <a:off x="7637589" y="1704737"/>
            <a:ext cx="189815" cy="173189"/>
            <a:chOff x="6943296" y="513283"/>
            <a:chExt cx="213000" cy="173798"/>
          </a:xfrm>
        </p:grpSpPr>
        <p:sp>
          <p:nvSpPr>
            <p:cNvPr id="962" name="Google Shape;941;g290225379b6_0_0">
              <a:extLst>
                <a:ext uri="{FF2B5EF4-FFF2-40B4-BE49-F238E27FC236}">
                  <a16:creationId xmlns:a16="http://schemas.microsoft.com/office/drawing/2014/main" id="{F7DCA284-6CDC-25F8-FEA1-9ED051C545D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42;g290225379b6_0_0">
              <a:extLst>
                <a:ext uri="{FF2B5EF4-FFF2-40B4-BE49-F238E27FC236}">
                  <a16:creationId xmlns:a16="http://schemas.microsoft.com/office/drawing/2014/main" id="{D9066C06-F62D-417E-C778-DD478DC7C8E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4" name="Google Shape;940;g290225379b6_0_0">
            <a:extLst>
              <a:ext uri="{FF2B5EF4-FFF2-40B4-BE49-F238E27FC236}">
                <a16:creationId xmlns:a16="http://schemas.microsoft.com/office/drawing/2014/main" id="{381121CD-FA57-EFB3-468C-650178B461F6}"/>
              </a:ext>
            </a:extLst>
          </p:cNvPr>
          <p:cNvGrpSpPr/>
          <p:nvPr/>
        </p:nvGrpSpPr>
        <p:grpSpPr>
          <a:xfrm>
            <a:off x="7363086" y="1481847"/>
            <a:ext cx="189815" cy="173189"/>
            <a:chOff x="6943296" y="513283"/>
            <a:chExt cx="213000" cy="173798"/>
          </a:xfrm>
        </p:grpSpPr>
        <p:sp>
          <p:nvSpPr>
            <p:cNvPr id="965" name="Google Shape;941;g290225379b6_0_0">
              <a:extLst>
                <a:ext uri="{FF2B5EF4-FFF2-40B4-BE49-F238E27FC236}">
                  <a16:creationId xmlns:a16="http://schemas.microsoft.com/office/drawing/2014/main" id="{552BAA87-BCBA-9AE1-93F4-8EA4D300899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42;g290225379b6_0_0">
              <a:extLst>
                <a:ext uri="{FF2B5EF4-FFF2-40B4-BE49-F238E27FC236}">
                  <a16:creationId xmlns:a16="http://schemas.microsoft.com/office/drawing/2014/main" id="{A91306EC-329A-2E71-82AC-B5DB3EECA6F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7" name="Google Shape;940;g290225379b6_0_0">
            <a:extLst>
              <a:ext uri="{FF2B5EF4-FFF2-40B4-BE49-F238E27FC236}">
                <a16:creationId xmlns:a16="http://schemas.microsoft.com/office/drawing/2014/main" id="{609B33E0-6CF3-B6AB-6902-749C7814292F}"/>
              </a:ext>
            </a:extLst>
          </p:cNvPr>
          <p:cNvGrpSpPr/>
          <p:nvPr/>
        </p:nvGrpSpPr>
        <p:grpSpPr>
          <a:xfrm>
            <a:off x="7063481" y="1223172"/>
            <a:ext cx="189815" cy="173189"/>
            <a:chOff x="6943296" y="513283"/>
            <a:chExt cx="213000" cy="173798"/>
          </a:xfrm>
        </p:grpSpPr>
        <p:sp>
          <p:nvSpPr>
            <p:cNvPr id="968" name="Google Shape;941;g290225379b6_0_0">
              <a:extLst>
                <a:ext uri="{FF2B5EF4-FFF2-40B4-BE49-F238E27FC236}">
                  <a16:creationId xmlns:a16="http://schemas.microsoft.com/office/drawing/2014/main" id="{B6FA982E-B9F4-94B2-47D7-A79F805BE9B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42;g290225379b6_0_0">
              <a:extLst>
                <a:ext uri="{FF2B5EF4-FFF2-40B4-BE49-F238E27FC236}">
                  <a16:creationId xmlns:a16="http://schemas.microsoft.com/office/drawing/2014/main" id="{CA75F68B-DE2A-4D47-6C8E-7E22B5D19BA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0" name="Google Shape;940;g290225379b6_0_0">
            <a:extLst>
              <a:ext uri="{FF2B5EF4-FFF2-40B4-BE49-F238E27FC236}">
                <a16:creationId xmlns:a16="http://schemas.microsoft.com/office/drawing/2014/main" id="{C2624FFB-C1B4-596B-A9A6-8A0F44F7687C}"/>
              </a:ext>
            </a:extLst>
          </p:cNvPr>
          <p:cNvGrpSpPr/>
          <p:nvPr/>
        </p:nvGrpSpPr>
        <p:grpSpPr>
          <a:xfrm>
            <a:off x="7897760" y="906563"/>
            <a:ext cx="189815" cy="173189"/>
            <a:chOff x="6943296" y="513283"/>
            <a:chExt cx="213000" cy="173798"/>
          </a:xfrm>
        </p:grpSpPr>
        <p:sp>
          <p:nvSpPr>
            <p:cNvPr id="971" name="Google Shape;941;g290225379b6_0_0">
              <a:extLst>
                <a:ext uri="{FF2B5EF4-FFF2-40B4-BE49-F238E27FC236}">
                  <a16:creationId xmlns:a16="http://schemas.microsoft.com/office/drawing/2014/main" id="{941B11EC-24A2-DCCB-BE03-C2482BF4EA9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42;g290225379b6_0_0">
              <a:extLst>
                <a:ext uri="{FF2B5EF4-FFF2-40B4-BE49-F238E27FC236}">
                  <a16:creationId xmlns:a16="http://schemas.microsoft.com/office/drawing/2014/main" id="{1274B801-ADCE-246B-1B7E-B9641587225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3" name="Google Shape;940;g290225379b6_0_0">
            <a:extLst>
              <a:ext uri="{FF2B5EF4-FFF2-40B4-BE49-F238E27FC236}">
                <a16:creationId xmlns:a16="http://schemas.microsoft.com/office/drawing/2014/main" id="{841474DD-3EB2-99FD-1505-4B4D59CFB3BD}"/>
              </a:ext>
            </a:extLst>
          </p:cNvPr>
          <p:cNvGrpSpPr/>
          <p:nvPr/>
        </p:nvGrpSpPr>
        <p:grpSpPr>
          <a:xfrm>
            <a:off x="7897760" y="1223172"/>
            <a:ext cx="189815" cy="173189"/>
            <a:chOff x="6943296" y="513283"/>
            <a:chExt cx="213000" cy="173798"/>
          </a:xfrm>
        </p:grpSpPr>
        <p:sp>
          <p:nvSpPr>
            <p:cNvPr id="974" name="Google Shape;941;g290225379b6_0_0">
              <a:extLst>
                <a:ext uri="{FF2B5EF4-FFF2-40B4-BE49-F238E27FC236}">
                  <a16:creationId xmlns:a16="http://schemas.microsoft.com/office/drawing/2014/main" id="{8042F4FB-6F30-B4FE-5A78-C9A58546B2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42;g290225379b6_0_0">
              <a:extLst>
                <a:ext uri="{FF2B5EF4-FFF2-40B4-BE49-F238E27FC236}">
                  <a16:creationId xmlns:a16="http://schemas.microsoft.com/office/drawing/2014/main" id="{6DDA332B-68A8-A592-620C-679944C7137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6" name="Google Shape;940;g290225379b6_0_0">
            <a:extLst>
              <a:ext uri="{FF2B5EF4-FFF2-40B4-BE49-F238E27FC236}">
                <a16:creationId xmlns:a16="http://schemas.microsoft.com/office/drawing/2014/main" id="{646005FA-D1F5-E225-38B4-6FB065B5A404}"/>
              </a:ext>
            </a:extLst>
          </p:cNvPr>
          <p:cNvGrpSpPr/>
          <p:nvPr/>
        </p:nvGrpSpPr>
        <p:grpSpPr>
          <a:xfrm>
            <a:off x="7897759" y="1481635"/>
            <a:ext cx="189815" cy="173189"/>
            <a:chOff x="6943296" y="513283"/>
            <a:chExt cx="213000" cy="173798"/>
          </a:xfrm>
        </p:grpSpPr>
        <p:sp>
          <p:nvSpPr>
            <p:cNvPr id="977" name="Google Shape;941;g290225379b6_0_0">
              <a:extLst>
                <a:ext uri="{FF2B5EF4-FFF2-40B4-BE49-F238E27FC236}">
                  <a16:creationId xmlns:a16="http://schemas.microsoft.com/office/drawing/2014/main" id="{0DBF6028-8DCD-D068-162A-F235FEB2AED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42;g290225379b6_0_0">
              <a:extLst>
                <a:ext uri="{FF2B5EF4-FFF2-40B4-BE49-F238E27FC236}">
                  <a16:creationId xmlns:a16="http://schemas.microsoft.com/office/drawing/2014/main" id="{EDBF8AB5-C77C-CDA6-6D7B-3BBB5538D5C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9" name="Google Shape;940;g290225379b6_0_0">
            <a:extLst>
              <a:ext uri="{FF2B5EF4-FFF2-40B4-BE49-F238E27FC236}">
                <a16:creationId xmlns:a16="http://schemas.microsoft.com/office/drawing/2014/main" id="{96EA8FE1-8F80-0D2D-51F3-57FF0F646CCB}"/>
              </a:ext>
            </a:extLst>
          </p:cNvPr>
          <p:cNvGrpSpPr/>
          <p:nvPr/>
        </p:nvGrpSpPr>
        <p:grpSpPr>
          <a:xfrm>
            <a:off x="7897759" y="1701330"/>
            <a:ext cx="189815" cy="173189"/>
            <a:chOff x="6943296" y="513283"/>
            <a:chExt cx="213000" cy="173798"/>
          </a:xfrm>
        </p:grpSpPr>
        <p:sp>
          <p:nvSpPr>
            <p:cNvPr id="980" name="Google Shape;941;g290225379b6_0_0">
              <a:extLst>
                <a:ext uri="{FF2B5EF4-FFF2-40B4-BE49-F238E27FC236}">
                  <a16:creationId xmlns:a16="http://schemas.microsoft.com/office/drawing/2014/main" id="{496F5BE3-1E26-5E04-EFB3-116EA2573D4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42;g290225379b6_0_0">
              <a:extLst>
                <a:ext uri="{FF2B5EF4-FFF2-40B4-BE49-F238E27FC236}">
                  <a16:creationId xmlns:a16="http://schemas.microsoft.com/office/drawing/2014/main" id="{04E8A4AB-065B-53D0-4A22-5DEED1FF244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82" name="Google Shape;956;g290225379b6_0_0">
            <a:extLst>
              <a:ext uri="{FF2B5EF4-FFF2-40B4-BE49-F238E27FC236}">
                <a16:creationId xmlns:a16="http://schemas.microsoft.com/office/drawing/2014/main" id="{E281A94D-775F-431A-082F-720611F19B4C}"/>
              </a:ext>
            </a:extLst>
          </p:cNvPr>
          <p:cNvCxnSpPr>
            <a:cxnSpLocks/>
            <a:stCxn id="45" idx="1"/>
            <a:endCxn id="18"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56;g290225379b6_0_0">
            <a:extLst>
              <a:ext uri="{FF2B5EF4-FFF2-40B4-BE49-F238E27FC236}">
                <a16:creationId xmlns:a16="http://schemas.microsoft.com/office/drawing/2014/main" id="{45E40031-7267-AB99-1A34-3914F938617E}"/>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37;g290225379b6_0_0">
            <a:extLst>
              <a:ext uri="{FF2B5EF4-FFF2-40B4-BE49-F238E27FC236}">
                <a16:creationId xmlns:a16="http://schemas.microsoft.com/office/drawing/2014/main" id="{F93560AB-EA7F-20D0-0AE4-0D02D2F09B97}"/>
              </a:ext>
            </a:extLst>
          </p:cNvPr>
          <p:cNvCxnSpPr>
            <a:cxnSpLocks/>
            <a:stCxn id="49" idx="0"/>
            <a:endCxn id="45"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5" name="Google Shape;956;g290225379b6_0_0">
            <a:extLst>
              <a:ext uri="{FF2B5EF4-FFF2-40B4-BE49-F238E27FC236}">
                <a16:creationId xmlns:a16="http://schemas.microsoft.com/office/drawing/2014/main" id="{04265113-E17B-F8D4-611F-C0D3DB9AFB31}"/>
              </a:ext>
            </a:extLst>
          </p:cNvPr>
          <p:cNvCxnSpPr>
            <a:cxnSpLocks/>
            <a:stCxn id="48" idx="1"/>
            <a:endCxn id="51"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56;g290225379b6_0_0">
            <a:extLst>
              <a:ext uri="{FF2B5EF4-FFF2-40B4-BE49-F238E27FC236}">
                <a16:creationId xmlns:a16="http://schemas.microsoft.com/office/drawing/2014/main" id="{E06456BD-D540-0625-5535-A9B0A89852B3}"/>
              </a:ext>
            </a:extLst>
          </p:cNvPr>
          <p:cNvCxnSpPr>
            <a:cxnSpLocks/>
            <a:stCxn id="60" idx="1"/>
            <a:endCxn id="57"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87" name="Google Shape;937;g290225379b6_0_0">
            <a:extLst>
              <a:ext uri="{FF2B5EF4-FFF2-40B4-BE49-F238E27FC236}">
                <a16:creationId xmlns:a16="http://schemas.microsoft.com/office/drawing/2014/main" id="{22F4F29F-1DEC-2BD2-94F8-7E2A1D83E7FF}"/>
              </a:ext>
            </a:extLst>
          </p:cNvPr>
          <p:cNvCxnSpPr>
            <a:cxnSpLocks/>
            <a:stCxn id="58" idx="0"/>
            <a:endCxn id="54"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8" name="Google Shape;956;g290225379b6_0_0">
            <a:extLst>
              <a:ext uri="{FF2B5EF4-FFF2-40B4-BE49-F238E27FC236}">
                <a16:creationId xmlns:a16="http://schemas.microsoft.com/office/drawing/2014/main" id="{B6459B89-0B51-3267-A772-0284D88712B7}"/>
              </a:ext>
            </a:extLst>
          </p:cNvPr>
          <p:cNvCxnSpPr>
            <a:cxnSpLocks/>
            <a:stCxn id="63" idx="1"/>
            <a:endCxn id="57"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989" name="Google Shape;956;g290225379b6_0_0">
            <a:extLst>
              <a:ext uri="{FF2B5EF4-FFF2-40B4-BE49-F238E27FC236}">
                <a16:creationId xmlns:a16="http://schemas.microsoft.com/office/drawing/2014/main" id="{FC003725-1BD4-C690-DDCA-34E0829B9E11}"/>
              </a:ext>
            </a:extLst>
          </p:cNvPr>
          <p:cNvCxnSpPr>
            <a:cxnSpLocks/>
            <a:stCxn id="962" idx="1"/>
            <a:endCxn id="57"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56;g290225379b6_0_0">
            <a:extLst>
              <a:ext uri="{FF2B5EF4-FFF2-40B4-BE49-F238E27FC236}">
                <a16:creationId xmlns:a16="http://schemas.microsoft.com/office/drawing/2014/main" id="{CE2197E9-D088-0112-ADE0-438584359747}"/>
              </a:ext>
            </a:extLst>
          </p:cNvPr>
          <p:cNvCxnSpPr>
            <a:cxnSpLocks/>
            <a:stCxn id="966" idx="0"/>
            <a:endCxn id="57"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991" name="Google Shape;956;g290225379b6_0_0">
            <a:extLst>
              <a:ext uri="{FF2B5EF4-FFF2-40B4-BE49-F238E27FC236}">
                <a16:creationId xmlns:a16="http://schemas.microsoft.com/office/drawing/2014/main" id="{52F6BB37-BDE1-6C31-426D-A8BF01C701F9}"/>
              </a:ext>
            </a:extLst>
          </p:cNvPr>
          <p:cNvCxnSpPr>
            <a:cxnSpLocks/>
            <a:stCxn id="965" idx="1"/>
            <a:endCxn id="968"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992" name="Google Shape;956;g290225379b6_0_0">
            <a:extLst>
              <a:ext uri="{FF2B5EF4-FFF2-40B4-BE49-F238E27FC236}">
                <a16:creationId xmlns:a16="http://schemas.microsoft.com/office/drawing/2014/main" id="{63F38095-C99E-06F7-7055-3E19AEDA67D7}"/>
              </a:ext>
            </a:extLst>
          </p:cNvPr>
          <p:cNvCxnSpPr>
            <a:cxnSpLocks/>
            <a:stCxn id="54" idx="1"/>
            <a:endCxn id="48"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56;g290225379b6_0_0">
            <a:extLst>
              <a:ext uri="{FF2B5EF4-FFF2-40B4-BE49-F238E27FC236}">
                <a16:creationId xmlns:a16="http://schemas.microsoft.com/office/drawing/2014/main" id="{C3CA3205-B3D5-096F-8C25-1AE616BB5ED6}"/>
              </a:ext>
            </a:extLst>
          </p:cNvPr>
          <p:cNvCxnSpPr>
            <a:cxnSpLocks/>
            <a:stCxn id="57" idx="1"/>
            <a:endCxn id="968"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grpSp>
        <p:nvGrpSpPr>
          <p:cNvPr id="994" name="Group 993">
            <a:extLst>
              <a:ext uri="{FF2B5EF4-FFF2-40B4-BE49-F238E27FC236}">
                <a16:creationId xmlns:a16="http://schemas.microsoft.com/office/drawing/2014/main" id="{E884F430-6339-9539-1794-AEBBCB01D366}"/>
              </a:ext>
            </a:extLst>
          </p:cNvPr>
          <p:cNvGrpSpPr/>
          <p:nvPr/>
        </p:nvGrpSpPr>
        <p:grpSpPr>
          <a:xfrm>
            <a:off x="3460665" y="3203060"/>
            <a:ext cx="1487646" cy="561868"/>
            <a:chOff x="2361637" y="1595395"/>
            <a:chExt cx="1396824" cy="561868"/>
          </a:xfrm>
        </p:grpSpPr>
        <p:sp>
          <p:nvSpPr>
            <p:cNvPr id="995" name="Google Shape;1150;g294029636b3_0_3">
              <a:extLst>
                <a:ext uri="{FF2B5EF4-FFF2-40B4-BE49-F238E27FC236}">
                  <a16:creationId xmlns:a16="http://schemas.microsoft.com/office/drawing/2014/main" id="{2179968A-BAD1-7245-9C6E-841C2DB979E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1151;g294029636b3_0_3">
              <a:extLst>
                <a:ext uri="{FF2B5EF4-FFF2-40B4-BE49-F238E27FC236}">
                  <a16:creationId xmlns:a16="http://schemas.microsoft.com/office/drawing/2014/main" id="{A90C92BA-6931-9793-C52E-1E0E011F3630}"/>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Doelwit</a:t>
              </a:r>
              <a:endParaRPr sz="800" b="1" i="0" u="none" strike="noStrike" cap="none">
                <a:solidFill>
                  <a:srgbClr val="FFFFFF"/>
                </a:solidFill>
                <a:latin typeface="Arial"/>
                <a:ea typeface="Arial"/>
                <a:cs typeface="Arial"/>
                <a:sym typeface="Arial"/>
              </a:endParaRPr>
            </a:p>
          </p:txBody>
        </p:sp>
      </p:grpSp>
      <p:cxnSp>
        <p:nvCxnSpPr>
          <p:cNvPr id="997" name="Google Shape;1651;g2906a1306da_0_23">
            <a:extLst>
              <a:ext uri="{FF2B5EF4-FFF2-40B4-BE49-F238E27FC236}">
                <a16:creationId xmlns:a16="http://schemas.microsoft.com/office/drawing/2014/main" id="{5AD4482B-B4D3-1E07-FD6E-6685B9E8B402}"/>
              </a:ext>
            </a:extLst>
          </p:cNvPr>
          <p:cNvCxnSpPr>
            <a:cxnSpLocks/>
            <a:stCxn id="995" idx="1"/>
            <a:endCxn id="1150" idx="3"/>
          </p:cNvCxnSpPr>
          <p:nvPr/>
        </p:nvCxnSpPr>
        <p:spPr>
          <a:xfrm flipH="1">
            <a:off x="3164331" y="3564896"/>
            <a:ext cx="296334" cy="26323"/>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7451061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Annotatie?</a:t>
            </a:r>
            <a:endParaRPr sz="1200" b="1"/>
          </a:p>
          <a:p>
            <a:pPr marL="0" marR="0" lvl="0" indent="0" algn="l" rtl="0">
              <a:lnSpc>
                <a:spcPct val="100000"/>
              </a:lnSpc>
              <a:spcBef>
                <a:spcPts val="0"/>
              </a:spcBef>
              <a:spcAft>
                <a:spcPts val="0"/>
              </a:spcAft>
              <a:buClr>
                <a:srgbClr val="000000"/>
              </a:buClr>
              <a:buSzPts val="1200"/>
              <a:buFont typeface="Arial"/>
              <a:buNone/>
            </a:pPr>
            <a:r>
              <a:rPr lang="nl-BE" sz="1200"/>
              <a:t>Een verklarende aantekening.</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Doelwit?</a:t>
            </a:r>
          </a:p>
          <a:p>
            <a:pPr marL="0" marR="0" lvl="0" indent="0" algn="l" rtl="0">
              <a:lnSpc>
                <a:spcPct val="100000"/>
              </a:lnSpc>
              <a:spcBef>
                <a:spcPts val="0"/>
              </a:spcBef>
              <a:spcAft>
                <a:spcPts val="0"/>
              </a:spcAft>
              <a:buClr>
                <a:srgbClr val="000000"/>
              </a:buClr>
              <a:buSzPts val="1200"/>
              <a:buFont typeface="Arial"/>
              <a:buNone/>
            </a:pPr>
            <a:r>
              <a:rPr lang="nl-NL" sz="1200"/>
              <a:t>Datgene waar de Annotatie meer informatie over verschaft.</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Inhoud?</a:t>
            </a:r>
          </a:p>
          <a:p>
            <a:pPr marL="0" marR="0" lvl="0" indent="0" algn="l" rtl="0">
              <a:lnSpc>
                <a:spcPct val="100000"/>
              </a:lnSpc>
              <a:spcBef>
                <a:spcPts val="0"/>
              </a:spcBef>
              <a:spcAft>
                <a:spcPts val="0"/>
              </a:spcAft>
              <a:buClr>
                <a:srgbClr val="000000"/>
              </a:buClr>
              <a:buSzPts val="1200"/>
              <a:buFont typeface="Arial"/>
              <a:buNone/>
            </a:pPr>
            <a:r>
              <a:rPr lang="en-GB" sz="1200"/>
              <a:t>De </a:t>
            </a:r>
            <a:r>
              <a:rPr lang="nl-BE" sz="1200"/>
              <a:t>informatie die werd toegevoegd door middel van de Annotatie.</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BE" sz="1200" b="1"/>
              <a:t>Wat is een Motivatie?</a:t>
            </a:r>
          </a:p>
          <a:p>
            <a:pPr marL="0" marR="0" lvl="0" indent="0" algn="l" rtl="0">
              <a:lnSpc>
                <a:spcPct val="100000"/>
              </a:lnSpc>
              <a:spcBef>
                <a:spcPts val="0"/>
              </a:spcBef>
              <a:spcAft>
                <a:spcPts val="0"/>
              </a:spcAft>
              <a:buClr>
                <a:srgbClr val="000000"/>
              </a:buClr>
              <a:buSzPts val="1200"/>
              <a:buFont typeface="Arial"/>
              <a:buNone/>
            </a:pPr>
            <a:r>
              <a:rPr lang="nl-BE" sz="1200"/>
              <a:t>De reden of doel van de Annotatie</a:t>
            </a:r>
            <a:endParaRPr lang="en-GB" sz="1000"/>
          </a:p>
          <a:p>
            <a:pPr marL="0" marR="0" lvl="0" indent="0" algn="l" rtl="0">
              <a:lnSpc>
                <a:spcPct val="100000"/>
              </a:lnSpc>
              <a:spcBef>
                <a:spcPts val="0"/>
              </a:spcBef>
              <a:spcAft>
                <a:spcPts val="0"/>
              </a:spcAft>
              <a:buClr>
                <a:srgbClr val="000000"/>
              </a:buClr>
              <a:buSzPts val="1200"/>
              <a:buFont typeface="Arial"/>
              <a:buNone/>
            </a:pP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Storyline</a:t>
            </a:r>
            <a:endParaRPr lang="nl-BE" sz="22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53450" y="747274"/>
            <a:ext cx="4873469" cy="738664"/>
          </a:xfrm>
          <a:prstGeom prst="rect">
            <a:avLst/>
          </a:prstGeom>
          <a:noFill/>
        </p:spPr>
        <p:txBody>
          <a:bodyPr wrap="square" lIns="91440" tIns="45720" rIns="91440" bIns="45720" anchor="t">
            <a:spAutoFit/>
          </a:bodyPr>
          <a:lstStyle/>
          <a:p>
            <a:r>
              <a:rPr lang="nl-BE" sz="1400" b="1">
                <a:solidFill>
                  <a:srgbClr val="0B5394"/>
                </a:solidFill>
                <a:latin typeface="Calibri"/>
                <a:ea typeface="Calibri"/>
                <a:cs typeface="Calibri"/>
                <a:sym typeface="Calibri"/>
              </a:rPr>
              <a:t>Deze Besluiten kunnen een Annotatie krijgen die bijkomende informatie gaat toevoegen.</a:t>
            </a:r>
            <a:r>
              <a:rPr lang="nl-BE" b="1">
                <a:solidFill>
                  <a:srgbClr val="0B5394"/>
                </a:solidFill>
                <a:latin typeface="Calibri"/>
                <a:ea typeface="Calibri"/>
                <a:cs typeface="Calibri"/>
                <a:sym typeface="Calibri"/>
              </a:rPr>
              <a:t> </a:t>
            </a:r>
            <a:r>
              <a:rPr lang="nl-BE" sz="1400" b="1">
                <a:solidFill>
                  <a:srgbClr val="0B5394"/>
                </a:solidFill>
                <a:latin typeface="Calibri"/>
                <a:ea typeface="Calibri"/>
                <a:cs typeface="Calibri"/>
                <a:sym typeface="Calibri"/>
              </a:rPr>
              <a:t> Hierbij is het belangrijk de zekerheid van de annotatie toe te voegen.</a:t>
            </a:r>
            <a:endParaRPr lang="en-GB"/>
          </a:p>
        </p:txBody>
      </p:sp>
      <p:grpSp>
        <p:nvGrpSpPr>
          <p:cNvPr id="5" name="Google Shape;940;g290225379b6_0_0">
            <a:extLst>
              <a:ext uri="{FF2B5EF4-FFF2-40B4-BE49-F238E27FC236}">
                <a16:creationId xmlns:a16="http://schemas.microsoft.com/office/drawing/2014/main" id="{2A721772-327E-6A4B-94C1-F0659C6476E3}"/>
              </a:ext>
            </a:extLst>
          </p:cNvPr>
          <p:cNvGrpSpPr/>
          <p:nvPr/>
        </p:nvGrpSpPr>
        <p:grpSpPr>
          <a:xfrm>
            <a:off x="6364775" y="1588132"/>
            <a:ext cx="189815" cy="173189"/>
            <a:chOff x="6943296" y="513283"/>
            <a:chExt cx="213000" cy="173798"/>
          </a:xfrm>
        </p:grpSpPr>
        <p:sp>
          <p:nvSpPr>
            <p:cNvPr id="7" name="Google Shape;941;g290225379b6_0_0">
              <a:extLst>
                <a:ext uri="{FF2B5EF4-FFF2-40B4-BE49-F238E27FC236}">
                  <a16:creationId xmlns:a16="http://schemas.microsoft.com/office/drawing/2014/main" id="{C3D4E5D5-5267-162F-0902-F1739F7F32A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942;g290225379b6_0_0">
              <a:extLst>
                <a:ext uri="{FF2B5EF4-FFF2-40B4-BE49-F238E27FC236}">
                  <a16:creationId xmlns:a16="http://schemas.microsoft.com/office/drawing/2014/main" id="{9B8F76D3-C154-815B-E6C1-6C6E433EB19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2" name="Google Shape;940;g290225379b6_0_0">
            <a:extLst>
              <a:ext uri="{FF2B5EF4-FFF2-40B4-BE49-F238E27FC236}">
                <a16:creationId xmlns:a16="http://schemas.microsoft.com/office/drawing/2014/main" id="{78886E1B-93A1-1CE0-520F-38A3F465DAFF}"/>
              </a:ext>
            </a:extLst>
          </p:cNvPr>
          <p:cNvGrpSpPr/>
          <p:nvPr/>
        </p:nvGrpSpPr>
        <p:grpSpPr>
          <a:xfrm>
            <a:off x="6911659" y="378071"/>
            <a:ext cx="189815" cy="173189"/>
            <a:chOff x="6943296" y="513283"/>
            <a:chExt cx="213000" cy="173798"/>
          </a:xfrm>
        </p:grpSpPr>
        <p:sp>
          <p:nvSpPr>
            <p:cNvPr id="15" name="Google Shape;941;g290225379b6_0_0">
              <a:extLst>
                <a:ext uri="{FF2B5EF4-FFF2-40B4-BE49-F238E27FC236}">
                  <a16:creationId xmlns:a16="http://schemas.microsoft.com/office/drawing/2014/main" id="{C585D9E3-1F37-8F14-C438-2A0BC65A710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42;g290225379b6_0_0">
              <a:extLst>
                <a:ext uri="{FF2B5EF4-FFF2-40B4-BE49-F238E27FC236}">
                  <a16:creationId xmlns:a16="http://schemas.microsoft.com/office/drawing/2014/main" id="{BB6987D7-78BC-D37A-D8D2-90C1B5046BF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7" name="Google Shape;940;g290225379b6_0_0">
            <a:extLst>
              <a:ext uri="{FF2B5EF4-FFF2-40B4-BE49-F238E27FC236}">
                <a16:creationId xmlns:a16="http://schemas.microsoft.com/office/drawing/2014/main" id="{55A0F289-1EB3-4D2E-A44B-81CE4373D1F4}"/>
              </a:ext>
            </a:extLst>
          </p:cNvPr>
          <p:cNvGrpSpPr/>
          <p:nvPr/>
        </p:nvGrpSpPr>
        <p:grpSpPr>
          <a:xfrm>
            <a:off x="6759836" y="596089"/>
            <a:ext cx="189815" cy="173189"/>
            <a:chOff x="6943296" y="513283"/>
            <a:chExt cx="213000" cy="173798"/>
          </a:xfrm>
        </p:grpSpPr>
        <p:sp>
          <p:nvSpPr>
            <p:cNvPr id="18" name="Google Shape;941;g290225379b6_0_0">
              <a:extLst>
                <a:ext uri="{FF2B5EF4-FFF2-40B4-BE49-F238E27FC236}">
                  <a16:creationId xmlns:a16="http://schemas.microsoft.com/office/drawing/2014/main" id="{8C48C254-5A24-0544-85A8-9CB04BABC4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42;g290225379b6_0_0">
              <a:extLst>
                <a:ext uri="{FF2B5EF4-FFF2-40B4-BE49-F238E27FC236}">
                  <a16:creationId xmlns:a16="http://schemas.microsoft.com/office/drawing/2014/main" id="{C8760DCD-EF28-4016-0BFB-CE0909EFDBA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0" name="Google Shape;940;g290225379b6_0_0">
            <a:extLst>
              <a:ext uri="{FF2B5EF4-FFF2-40B4-BE49-F238E27FC236}">
                <a16:creationId xmlns:a16="http://schemas.microsoft.com/office/drawing/2014/main" id="{181ECEA5-AC27-A099-479A-BA7D28E4041C}"/>
              </a:ext>
            </a:extLst>
          </p:cNvPr>
          <p:cNvGrpSpPr/>
          <p:nvPr/>
        </p:nvGrpSpPr>
        <p:grpSpPr>
          <a:xfrm>
            <a:off x="6668420" y="1588132"/>
            <a:ext cx="189815" cy="173189"/>
            <a:chOff x="6943296" y="513283"/>
            <a:chExt cx="213000" cy="173798"/>
          </a:xfrm>
        </p:grpSpPr>
        <p:sp>
          <p:nvSpPr>
            <p:cNvPr id="22" name="Google Shape;941;g290225379b6_0_0">
              <a:extLst>
                <a:ext uri="{FF2B5EF4-FFF2-40B4-BE49-F238E27FC236}">
                  <a16:creationId xmlns:a16="http://schemas.microsoft.com/office/drawing/2014/main" id="{61EF743F-4AF4-ABB1-B4AD-F6DE1879F03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42;g290225379b6_0_0">
              <a:extLst>
                <a:ext uri="{FF2B5EF4-FFF2-40B4-BE49-F238E27FC236}">
                  <a16:creationId xmlns:a16="http://schemas.microsoft.com/office/drawing/2014/main" id="{7E19BEE2-45CC-A484-7BEA-62512D121D5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4" name="Google Shape;940;g290225379b6_0_0">
            <a:extLst>
              <a:ext uri="{FF2B5EF4-FFF2-40B4-BE49-F238E27FC236}">
                <a16:creationId xmlns:a16="http://schemas.microsoft.com/office/drawing/2014/main" id="{DEB53E8C-DA10-0A4E-A470-F0ABDAD53EFE}"/>
              </a:ext>
            </a:extLst>
          </p:cNvPr>
          <p:cNvGrpSpPr/>
          <p:nvPr/>
        </p:nvGrpSpPr>
        <p:grpSpPr>
          <a:xfrm>
            <a:off x="6968883" y="1588132"/>
            <a:ext cx="189815" cy="173189"/>
            <a:chOff x="6943296" y="513283"/>
            <a:chExt cx="213000" cy="173798"/>
          </a:xfrm>
        </p:grpSpPr>
        <p:sp>
          <p:nvSpPr>
            <p:cNvPr id="25" name="Google Shape;941;g290225379b6_0_0">
              <a:extLst>
                <a:ext uri="{FF2B5EF4-FFF2-40B4-BE49-F238E27FC236}">
                  <a16:creationId xmlns:a16="http://schemas.microsoft.com/office/drawing/2014/main" id="{E014478D-FD7C-3B01-ECF8-072BCEF1925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942;g290225379b6_0_0">
              <a:extLst>
                <a:ext uri="{FF2B5EF4-FFF2-40B4-BE49-F238E27FC236}">
                  <a16:creationId xmlns:a16="http://schemas.microsoft.com/office/drawing/2014/main" id="{5D3053A8-7793-BD53-5EC4-72DFE2BBFC7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7" name="Google Shape;940;g290225379b6_0_0">
            <a:extLst>
              <a:ext uri="{FF2B5EF4-FFF2-40B4-BE49-F238E27FC236}">
                <a16:creationId xmlns:a16="http://schemas.microsoft.com/office/drawing/2014/main" id="{A02C0590-EC78-AD23-D7AB-83870CDBF182}"/>
              </a:ext>
            </a:extLst>
          </p:cNvPr>
          <p:cNvGrpSpPr/>
          <p:nvPr/>
        </p:nvGrpSpPr>
        <p:grpSpPr>
          <a:xfrm>
            <a:off x="6668419" y="1825360"/>
            <a:ext cx="189815" cy="173189"/>
            <a:chOff x="6943296" y="513283"/>
            <a:chExt cx="213000" cy="173798"/>
          </a:xfrm>
        </p:grpSpPr>
        <p:sp>
          <p:nvSpPr>
            <p:cNvPr id="28" name="Google Shape;941;g290225379b6_0_0">
              <a:extLst>
                <a:ext uri="{FF2B5EF4-FFF2-40B4-BE49-F238E27FC236}">
                  <a16:creationId xmlns:a16="http://schemas.microsoft.com/office/drawing/2014/main" id="{5F940D5C-92FE-64A9-8560-2A2DBC758EA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42;g290225379b6_0_0">
              <a:extLst>
                <a:ext uri="{FF2B5EF4-FFF2-40B4-BE49-F238E27FC236}">
                  <a16:creationId xmlns:a16="http://schemas.microsoft.com/office/drawing/2014/main" id="{9A32C82B-26D7-AECA-D5E7-E59B716168C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0" name="Google Shape;940;g290225379b6_0_0">
            <a:extLst>
              <a:ext uri="{FF2B5EF4-FFF2-40B4-BE49-F238E27FC236}">
                <a16:creationId xmlns:a16="http://schemas.microsoft.com/office/drawing/2014/main" id="{5E00BE75-F236-0D27-719C-55E3057122F0}"/>
              </a:ext>
            </a:extLst>
          </p:cNvPr>
          <p:cNvGrpSpPr/>
          <p:nvPr/>
        </p:nvGrpSpPr>
        <p:grpSpPr>
          <a:xfrm>
            <a:off x="6968883" y="1822405"/>
            <a:ext cx="189815" cy="173189"/>
            <a:chOff x="6943296" y="513283"/>
            <a:chExt cx="213000" cy="173798"/>
          </a:xfrm>
        </p:grpSpPr>
        <p:sp>
          <p:nvSpPr>
            <p:cNvPr id="31" name="Google Shape;941;g290225379b6_0_0">
              <a:extLst>
                <a:ext uri="{FF2B5EF4-FFF2-40B4-BE49-F238E27FC236}">
                  <a16:creationId xmlns:a16="http://schemas.microsoft.com/office/drawing/2014/main" id="{09477242-6226-8D6F-81DA-D898FC30A44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42;g290225379b6_0_0">
              <a:extLst>
                <a:ext uri="{FF2B5EF4-FFF2-40B4-BE49-F238E27FC236}">
                  <a16:creationId xmlns:a16="http://schemas.microsoft.com/office/drawing/2014/main" id="{3979E3CF-C55F-70B2-9987-57EEB85D785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6" name="Google Shape;940;g290225379b6_0_0">
            <a:extLst>
              <a:ext uri="{FF2B5EF4-FFF2-40B4-BE49-F238E27FC236}">
                <a16:creationId xmlns:a16="http://schemas.microsoft.com/office/drawing/2014/main" id="{EFDE0FFE-8682-B626-EB12-E96F76CA3E74}"/>
              </a:ext>
            </a:extLst>
          </p:cNvPr>
          <p:cNvGrpSpPr/>
          <p:nvPr/>
        </p:nvGrpSpPr>
        <p:grpSpPr>
          <a:xfrm>
            <a:off x="7253606" y="1822405"/>
            <a:ext cx="189815" cy="173189"/>
            <a:chOff x="6943296" y="513283"/>
            <a:chExt cx="213000" cy="173798"/>
          </a:xfrm>
        </p:grpSpPr>
        <p:sp>
          <p:nvSpPr>
            <p:cNvPr id="37" name="Google Shape;941;g290225379b6_0_0">
              <a:extLst>
                <a:ext uri="{FF2B5EF4-FFF2-40B4-BE49-F238E27FC236}">
                  <a16:creationId xmlns:a16="http://schemas.microsoft.com/office/drawing/2014/main" id="{FF2D8430-B264-EF1D-630C-B5B7A5AA29D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942;g290225379b6_0_0">
              <a:extLst>
                <a:ext uri="{FF2B5EF4-FFF2-40B4-BE49-F238E27FC236}">
                  <a16:creationId xmlns:a16="http://schemas.microsoft.com/office/drawing/2014/main" id="{F46AA08E-7D30-8F16-39E1-2A7167D0C21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39" name="Google Shape;956;g290225379b6_0_0">
            <a:extLst>
              <a:ext uri="{FF2B5EF4-FFF2-40B4-BE49-F238E27FC236}">
                <a16:creationId xmlns:a16="http://schemas.microsoft.com/office/drawing/2014/main" id="{EC691AB8-447A-60DC-7E08-B380FF9F0BA7}"/>
              </a:ext>
            </a:extLst>
          </p:cNvPr>
          <p:cNvCxnSpPr>
            <a:cxnSpLocks/>
            <a:stCxn id="22" idx="1"/>
            <a:endCxn id="7"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956;g290225379b6_0_0">
            <a:extLst>
              <a:ext uri="{FF2B5EF4-FFF2-40B4-BE49-F238E27FC236}">
                <a16:creationId xmlns:a16="http://schemas.microsoft.com/office/drawing/2014/main" id="{7A20B58E-8189-2647-1F25-AF736169B853}"/>
              </a:ext>
            </a:extLst>
          </p:cNvPr>
          <p:cNvCxnSpPr>
            <a:cxnSpLocks/>
            <a:stCxn id="25" idx="1"/>
            <a:endCxn id="22"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956;g290225379b6_0_0">
            <a:extLst>
              <a:ext uri="{FF2B5EF4-FFF2-40B4-BE49-F238E27FC236}">
                <a16:creationId xmlns:a16="http://schemas.microsoft.com/office/drawing/2014/main" id="{B2EDEA3E-2A6E-8762-E72B-27290040D92B}"/>
              </a:ext>
            </a:extLst>
          </p:cNvPr>
          <p:cNvCxnSpPr>
            <a:cxnSpLocks/>
            <a:stCxn id="25" idx="2"/>
            <a:endCxn id="29"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956;g290225379b6_0_0">
            <a:extLst>
              <a:ext uri="{FF2B5EF4-FFF2-40B4-BE49-F238E27FC236}">
                <a16:creationId xmlns:a16="http://schemas.microsoft.com/office/drawing/2014/main" id="{70503AD4-D1D6-AC59-F8F6-B03C00771A3E}"/>
              </a:ext>
            </a:extLst>
          </p:cNvPr>
          <p:cNvCxnSpPr>
            <a:cxnSpLocks/>
            <a:stCxn id="25" idx="2"/>
            <a:endCxn id="35"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43" name="Google Shape;956;g290225379b6_0_0">
            <a:extLst>
              <a:ext uri="{FF2B5EF4-FFF2-40B4-BE49-F238E27FC236}">
                <a16:creationId xmlns:a16="http://schemas.microsoft.com/office/drawing/2014/main" id="{322388AE-7E13-0267-46F1-C8479787C9B9}"/>
              </a:ext>
            </a:extLst>
          </p:cNvPr>
          <p:cNvCxnSpPr>
            <a:cxnSpLocks/>
            <a:stCxn id="25" idx="2"/>
            <a:endCxn id="38"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44" name="Google Shape;940;g290225379b6_0_0">
            <a:extLst>
              <a:ext uri="{FF2B5EF4-FFF2-40B4-BE49-F238E27FC236}">
                <a16:creationId xmlns:a16="http://schemas.microsoft.com/office/drawing/2014/main" id="{C293A8DF-8A32-6E30-DC6F-381ED12281B7}"/>
              </a:ext>
            </a:extLst>
          </p:cNvPr>
          <p:cNvGrpSpPr/>
          <p:nvPr/>
        </p:nvGrpSpPr>
        <p:grpSpPr>
          <a:xfrm>
            <a:off x="7067812" y="596089"/>
            <a:ext cx="189815" cy="173189"/>
            <a:chOff x="6943296" y="513283"/>
            <a:chExt cx="213000" cy="173798"/>
          </a:xfrm>
        </p:grpSpPr>
        <p:sp>
          <p:nvSpPr>
            <p:cNvPr id="45" name="Google Shape;941;g290225379b6_0_0">
              <a:extLst>
                <a:ext uri="{FF2B5EF4-FFF2-40B4-BE49-F238E27FC236}">
                  <a16:creationId xmlns:a16="http://schemas.microsoft.com/office/drawing/2014/main" id="{A6CE30AC-6EE2-3F62-481A-12A7458EE91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BCF4DF09-2702-196D-0B7C-F96B19F511F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7" name="Google Shape;940;g290225379b6_0_0">
            <a:extLst>
              <a:ext uri="{FF2B5EF4-FFF2-40B4-BE49-F238E27FC236}">
                <a16:creationId xmlns:a16="http://schemas.microsoft.com/office/drawing/2014/main" id="{53CFD1FB-0B8A-DF21-F3DF-B4AF8A4A4D71}"/>
              </a:ext>
            </a:extLst>
          </p:cNvPr>
          <p:cNvGrpSpPr/>
          <p:nvPr/>
        </p:nvGrpSpPr>
        <p:grpSpPr>
          <a:xfrm>
            <a:off x="7063481" y="914862"/>
            <a:ext cx="189815" cy="173189"/>
            <a:chOff x="6943296" y="513283"/>
            <a:chExt cx="213000" cy="173798"/>
          </a:xfrm>
        </p:grpSpPr>
        <p:sp>
          <p:nvSpPr>
            <p:cNvPr id="48" name="Google Shape;941;g290225379b6_0_0">
              <a:extLst>
                <a:ext uri="{FF2B5EF4-FFF2-40B4-BE49-F238E27FC236}">
                  <a16:creationId xmlns:a16="http://schemas.microsoft.com/office/drawing/2014/main" id="{6E77D6D4-5C02-0706-EC87-894FAFC8429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42;g290225379b6_0_0">
              <a:extLst>
                <a:ext uri="{FF2B5EF4-FFF2-40B4-BE49-F238E27FC236}">
                  <a16:creationId xmlns:a16="http://schemas.microsoft.com/office/drawing/2014/main" id="{68E245D5-A9E7-5A3A-FD05-1CA61A03ABAE}"/>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0" name="Google Shape;940;g290225379b6_0_0">
            <a:extLst>
              <a:ext uri="{FF2B5EF4-FFF2-40B4-BE49-F238E27FC236}">
                <a16:creationId xmlns:a16="http://schemas.microsoft.com/office/drawing/2014/main" id="{E93E2C99-9510-D51C-ACF9-BD86FF84F619}"/>
              </a:ext>
            </a:extLst>
          </p:cNvPr>
          <p:cNvGrpSpPr/>
          <p:nvPr/>
        </p:nvGrpSpPr>
        <p:grpSpPr>
          <a:xfrm>
            <a:off x="6778759" y="914862"/>
            <a:ext cx="189815" cy="173189"/>
            <a:chOff x="6943296" y="513283"/>
            <a:chExt cx="213000" cy="173798"/>
          </a:xfrm>
        </p:grpSpPr>
        <p:sp>
          <p:nvSpPr>
            <p:cNvPr id="51" name="Google Shape;941;g290225379b6_0_0">
              <a:extLst>
                <a:ext uri="{FF2B5EF4-FFF2-40B4-BE49-F238E27FC236}">
                  <a16:creationId xmlns:a16="http://schemas.microsoft.com/office/drawing/2014/main" id="{B4B2651A-F695-C0D9-2975-98390D1ED51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42;g290225379b6_0_0">
              <a:extLst>
                <a:ext uri="{FF2B5EF4-FFF2-40B4-BE49-F238E27FC236}">
                  <a16:creationId xmlns:a16="http://schemas.microsoft.com/office/drawing/2014/main" id="{85FCD362-51C6-9215-72CA-F343F2C4A247}"/>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3" name="Google Shape;940;g290225379b6_0_0">
            <a:extLst>
              <a:ext uri="{FF2B5EF4-FFF2-40B4-BE49-F238E27FC236}">
                <a16:creationId xmlns:a16="http://schemas.microsoft.com/office/drawing/2014/main" id="{29E66DD8-6C69-97DD-F8F8-2265F1533B89}"/>
              </a:ext>
            </a:extLst>
          </p:cNvPr>
          <p:cNvGrpSpPr/>
          <p:nvPr/>
        </p:nvGrpSpPr>
        <p:grpSpPr>
          <a:xfrm>
            <a:off x="7371458" y="914862"/>
            <a:ext cx="189815" cy="173189"/>
            <a:chOff x="6943296" y="513283"/>
            <a:chExt cx="213000" cy="173798"/>
          </a:xfrm>
        </p:grpSpPr>
        <p:sp>
          <p:nvSpPr>
            <p:cNvPr id="54" name="Google Shape;941;g290225379b6_0_0">
              <a:extLst>
                <a:ext uri="{FF2B5EF4-FFF2-40B4-BE49-F238E27FC236}">
                  <a16:creationId xmlns:a16="http://schemas.microsoft.com/office/drawing/2014/main" id="{7A0CE26C-953B-C9C1-2651-F68319F2AB4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42;g290225379b6_0_0">
              <a:extLst>
                <a:ext uri="{FF2B5EF4-FFF2-40B4-BE49-F238E27FC236}">
                  <a16:creationId xmlns:a16="http://schemas.microsoft.com/office/drawing/2014/main" id="{1F90AD2D-AF42-9397-1273-9CF127929146}"/>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6" name="Google Shape;940;g290225379b6_0_0">
            <a:extLst>
              <a:ext uri="{FF2B5EF4-FFF2-40B4-BE49-F238E27FC236}">
                <a16:creationId xmlns:a16="http://schemas.microsoft.com/office/drawing/2014/main" id="{9268A430-5A64-A0A6-599B-808A4A030F73}"/>
              </a:ext>
            </a:extLst>
          </p:cNvPr>
          <p:cNvGrpSpPr/>
          <p:nvPr/>
        </p:nvGrpSpPr>
        <p:grpSpPr>
          <a:xfrm>
            <a:off x="7363086" y="1223172"/>
            <a:ext cx="189815" cy="173189"/>
            <a:chOff x="6943296" y="513283"/>
            <a:chExt cx="213000" cy="173798"/>
          </a:xfrm>
        </p:grpSpPr>
        <p:sp>
          <p:nvSpPr>
            <p:cNvPr id="57" name="Google Shape;941;g290225379b6_0_0">
              <a:extLst>
                <a:ext uri="{FF2B5EF4-FFF2-40B4-BE49-F238E27FC236}">
                  <a16:creationId xmlns:a16="http://schemas.microsoft.com/office/drawing/2014/main" id="{B2CC2FBF-2411-1DE6-4D7D-D7590FE2C0C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942;g290225379b6_0_0">
              <a:extLst>
                <a:ext uri="{FF2B5EF4-FFF2-40B4-BE49-F238E27FC236}">
                  <a16:creationId xmlns:a16="http://schemas.microsoft.com/office/drawing/2014/main" id="{3F2FA4FA-D0D0-532E-701D-08F96F0ADE3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39892339-D114-4FF3-52F0-E199C22CE695}"/>
              </a:ext>
            </a:extLst>
          </p:cNvPr>
          <p:cNvGrpSpPr/>
          <p:nvPr/>
        </p:nvGrpSpPr>
        <p:grpSpPr>
          <a:xfrm>
            <a:off x="7639437" y="1223172"/>
            <a:ext cx="189815" cy="173189"/>
            <a:chOff x="6943296" y="513283"/>
            <a:chExt cx="213000" cy="173798"/>
          </a:xfrm>
        </p:grpSpPr>
        <p:sp>
          <p:nvSpPr>
            <p:cNvPr id="60" name="Google Shape;941;g290225379b6_0_0">
              <a:extLst>
                <a:ext uri="{FF2B5EF4-FFF2-40B4-BE49-F238E27FC236}">
                  <a16:creationId xmlns:a16="http://schemas.microsoft.com/office/drawing/2014/main" id="{283CA0D0-6BA9-E985-2BE4-5E90DA28B93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C6583E9F-C103-7C1B-7C0F-D0120A0D32C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65BFAB8C-5CE5-6382-5371-D0636315B4BE}"/>
              </a:ext>
            </a:extLst>
          </p:cNvPr>
          <p:cNvGrpSpPr/>
          <p:nvPr/>
        </p:nvGrpSpPr>
        <p:grpSpPr>
          <a:xfrm>
            <a:off x="7637589" y="1481635"/>
            <a:ext cx="189815" cy="173189"/>
            <a:chOff x="6943296" y="513283"/>
            <a:chExt cx="213000" cy="173798"/>
          </a:xfrm>
        </p:grpSpPr>
        <p:sp>
          <p:nvSpPr>
            <p:cNvPr id="63" name="Google Shape;941;g290225379b6_0_0">
              <a:extLst>
                <a:ext uri="{FF2B5EF4-FFF2-40B4-BE49-F238E27FC236}">
                  <a16:creationId xmlns:a16="http://schemas.microsoft.com/office/drawing/2014/main" id="{C7C05A3D-3EB7-FFB3-102D-F0BF356BBAA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42;g290225379b6_0_0">
              <a:extLst>
                <a:ext uri="{FF2B5EF4-FFF2-40B4-BE49-F238E27FC236}">
                  <a16:creationId xmlns:a16="http://schemas.microsoft.com/office/drawing/2014/main" id="{86D6D6F0-8FF3-A3EC-4DCD-05F78B797DB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1" name="Google Shape;940;g290225379b6_0_0">
            <a:extLst>
              <a:ext uri="{FF2B5EF4-FFF2-40B4-BE49-F238E27FC236}">
                <a16:creationId xmlns:a16="http://schemas.microsoft.com/office/drawing/2014/main" id="{1A6EDC53-BF70-1BA5-6352-6AA434C4172F}"/>
              </a:ext>
            </a:extLst>
          </p:cNvPr>
          <p:cNvGrpSpPr/>
          <p:nvPr/>
        </p:nvGrpSpPr>
        <p:grpSpPr>
          <a:xfrm>
            <a:off x="7637589" y="1704737"/>
            <a:ext cx="189815" cy="173189"/>
            <a:chOff x="6943296" y="513283"/>
            <a:chExt cx="213000" cy="173798"/>
          </a:xfrm>
        </p:grpSpPr>
        <p:sp>
          <p:nvSpPr>
            <p:cNvPr id="962" name="Google Shape;941;g290225379b6_0_0">
              <a:extLst>
                <a:ext uri="{FF2B5EF4-FFF2-40B4-BE49-F238E27FC236}">
                  <a16:creationId xmlns:a16="http://schemas.microsoft.com/office/drawing/2014/main" id="{F7DCA284-6CDC-25F8-FEA1-9ED051C545D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42;g290225379b6_0_0">
              <a:extLst>
                <a:ext uri="{FF2B5EF4-FFF2-40B4-BE49-F238E27FC236}">
                  <a16:creationId xmlns:a16="http://schemas.microsoft.com/office/drawing/2014/main" id="{D9066C06-F62D-417E-C778-DD478DC7C8E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4" name="Google Shape;940;g290225379b6_0_0">
            <a:extLst>
              <a:ext uri="{FF2B5EF4-FFF2-40B4-BE49-F238E27FC236}">
                <a16:creationId xmlns:a16="http://schemas.microsoft.com/office/drawing/2014/main" id="{381121CD-FA57-EFB3-468C-650178B461F6}"/>
              </a:ext>
            </a:extLst>
          </p:cNvPr>
          <p:cNvGrpSpPr/>
          <p:nvPr/>
        </p:nvGrpSpPr>
        <p:grpSpPr>
          <a:xfrm>
            <a:off x="7363086" y="1481847"/>
            <a:ext cx="189815" cy="173189"/>
            <a:chOff x="6943296" y="513283"/>
            <a:chExt cx="213000" cy="173798"/>
          </a:xfrm>
        </p:grpSpPr>
        <p:sp>
          <p:nvSpPr>
            <p:cNvPr id="965" name="Google Shape;941;g290225379b6_0_0">
              <a:extLst>
                <a:ext uri="{FF2B5EF4-FFF2-40B4-BE49-F238E27FC236}">
                  <a16:creationId xmlns:a16="http://schemas.microsoft.com/office/drawing/2014/main" id="{552BAA87-BCBA-9AE1-93F4-8EA4D300899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42;g290225379b6_0_0">
              <a:extLst>
                <a:ext uri="{FF2B5EF4-FFF2-40B4-BE49-F238E27FC236}">
                  <a16:creationId xmlns:a16="http://schemas.microsoft.com/office/drawing/2014/main" id="{A91306EC-329A-2E71-82AC-B5DB3EECA6F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7" name="Google Shape;940;g290225379b6_0_0">
            <a:extLst>
              <a:ext uri="{FF2B5EF4-FFF2-40B4-BE49-F238E27FC236}">
                <a16:creationId xmlns:a16="http://schemas.microsoft.com/office/drawing/2014/main" id="{609B33E0-6CF3-B6AB-6902-749C7814292F}"/>
              </a:ext>
            </a:extLst>
          </p:cNvPr>
          <p:cNvGrpSpPr/>
          <p:nvPr/>
        </p:nvGrpSpPr>
        <p:grpSpPr>
          <a:xfrm>
            <a:off x="7063481" y="1223172"/>
            <a:ext cx="189815" cy="173189"/>
            <a:chOff x="6943296" y="513283"/>
            <a:chExt cx="213000" cy="173798"/>
          </a:xfrm>
        </p:grpSpPr>
        <p:sp>
          <p:nvSpPr>
            <p:cNvPr id="968" name="Google Shape;941;g290225379b6_0_0">
              <a:extLst>
                <a:ext uri="{FF2B5EF4-FFF2-40B4-BE49-F238E27FC236}">
                  <a16:creationId xmlns:a16="http://schemas.microsoft.com/office/drawing/2014/main" id="{B6FA982E-B9F4-94B2-47D7-A79F805BE9B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42;g290225379b6_0_0">
              <a:extLst>
                <a:ext uri="{FF2B5EF4-FFF2-40B4-BE49-F238E27FC236}">
                  <a16:creationId xmlns:a16="http://schemas.microsoft.com/office/drawing/2014/main" id="{CA75F68B-DE2A-4D47-6C8E-7E22B5D19BA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0" name="Google Shape;940;g290225379b6_0_0">
            <a:extLst>
              <a:ext uri="{FF2B5EF4-FFF2-40B4-BE49-F238E27FC236}">
                <a16:creationId xmlns:a16="http://schemas.microsoft.com/office/drawing/2014/main" id="{C2624FFB-C1B4-596B-A9A6-8A0F44F7687C}"/>
              </a:ext>
            </a:extLst>
          </p:cNvPr>
          <p:cNvGrpSpPr/>
          <p:nvPr/>
        </p:nvGrpSpPr>
        <p:grpSpPr>
          <a:xfrm>
            <a:off x="7897760" y="906563"/>
            <a:ext cx="189815" cy="173189"/>
            <a:chOff x="6943296" y="513283"/>
            <a:chExt cx="213000" cy="173798"/>
          </a:xfrm>
        </p:grpSpPr>
        <p:sp>
          <p:nvSpPr>
            <p:cNvPr id="971" name="Google Shape;941;g290225379b6_0_0">
              <a:extLst>
                <a:ext uri="{FF2B5EF4-FFF2-40B4-BE49-F238E27FC236}">
                  <a16:creationId xmlns:a16="http://schemas.microsoft.com/office/drawing/2014/main" id="{941B11EC-24A2-DCCB-BE03-C2482BF4EA9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42;g290225379b6_0_0">
              <a:extLst>
                <a:ext uri="{FF2B5EF4-FFF2-40B4-BE49-F238E27FC236}">
                  <a16:creationId xmlns:a16="http://schemas.microsoft.com/office/drawing/2014/main" id="{1274B801-ADCE-246B-1B7E-B9641587225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3" name="Google Shape;940;g290225379b6_0_0">
            <a:extLst>
              <a:ext uri="{FF2B5EF4-FFF2-40B4-BE49-F238E27FC236}">
                <a16:creationId xmlns:a16="http://schemas.microsoft.com/office/drawing/2014/main" id="{841474DD-3EB2-99FD-1505-4B4D59CFB3BD}"/>
              </a:ext>
            </a:extLst>
          </p:cNvPr>
          <p:cNvGrpSpPr/>
          <p:nvPr/>
        </p:nvGrpSpPr>
        <p:grpSpPr>
          <a:xfrm>
            <a:off x="7897760" y="1223172"/>
            <a:ext cx="189815" cy="173189"/>
            <a:chOff x="6943296" y="513283"/>
            <a:chExt cx="213000" cy="173798"/>
          </a:xfrm>
        </p:grpSpPr>
        <p:sp>
          <p:nvSpPr>
            <p:cNvPr id="974" name="Google Shape;941;g290225379b6_0_0">
              <a:extLst>
                <a:ext uri="{FF2B5EF4-FFF2-40B4-BE49-F238E27FC236}">
                  <a16:creationId xmlns:a16="http://schemas.microsoft.com/office/drawing/2014/main" id="{8042F4FB-6F30-B4FE-5A78-C9A58546B2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42;g290225379b6_0_0">
              <a:extLst>
                <a:ext uri="{FF2B5EF4-FFF2-40B4-BE49-F238E27FC236}">
                  <a16:creationId xmlns:a16="http://schemas.microsoft.com/office/drawing/2014/main" id="{6DDA332B-68A8-A592-620C-679944C7137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6" name="Google Shape;940;g290225379b6_0_0">
            <a:extLst>
              <a:ext uri="{FF2B5EF4-FFF2-40B4-BE49-F238E27FC236}">
                <a16:creationId xmlns:a16="http://schemas.microsoft.com/office/drawing/2014/main" id="{646005FA-D1F5-E225-38B4-6FB065B5A404}"/>
              </a:ext>
            </a:extLst>
          </p:cNvPr>
          <p:cNvGrpSpPr/>
          <p:nvPr/>
        </p:nvGrpSpPr>
        <p:grpSpPr>
          <a:xfrm>
            <a:off x="7897759" y="1481635"/>
            <a:ext cx="189815" cy="173189"/>
            <a:chOff x="6943296" y="513283"/>
            <a:chExt cx="213000" cy="173798"/>
          </a:xfrm>
        </p:grpSpPr>
        <p:sp>
          <p:nvSpPr>
            <p:cNvPr id="977" name="Google Shape;941;g290225379b6_0_0">
              <a:extLst>
                <a:ext uri="{FF2B5EF4-FFF2-40B4-BE49-F238E27FC236}">
                  <a16:creationId xmlns:a16="http://schemas.microsoft.com/office/drawing/2014/main" id="{0DBF6028-8DCD-D068-162A-F235FEB2AED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42;g290225379b6_0_0">
              <a:extLst>
                <a:ext uri="{FF2B5EF4-FFF2-40B4-BE49-F238E27FC236}">
                  <a16:creationId xmlns:a16="http://schemas.microsoft.com/office/drawing/2014/main" id="{EDBF8AB5-C77C-CDA6-6D7B-3BBB5538D5C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9" name="Google Shape;940;g290225379b6_0_0">
            <a:extLst>
              <a:ext uri="{FF2B5EF4-FFF2-40B4-BE49-F238E27FC236}">
                <a16:creationId xmlns:a16="http://schemas.microsoft.com/office/drawing/2014/main" id="{96EA8FE1-8F80-0D2D-51F3-57FF0F646CCB}"/>
              </a:ext>
            </a:extLst>
          </p:cNvPr>
          <p:cNvGrpSpPr/>
          <p:nvPr/>
        </p:nvGrpSpPr>
        <p:grpSpPr>
          <a:xfrm>
            <a:off x="7897759" y="1701330"/>
            <a:ext cx="189815" cy="173189"/>
            <a:chOff x="6943296" y="513283"/>
            <a:chExt cx="213000" cy="173798"/>
          </a:xfrm>
        </p:grpSpPr>
        <p:sp>
          <p:nvSpPr>
            <p:cNvPr id="980" name="Google Shape;941;g290225379b6_0_0">
              <a:extLst>
                <a:ext uri="{FF2B5EF4-FFF2-40B4-BE49-F238E27FC236}">
                  <a16:creationId xmlns:a16="http://schemas.microsoft.com/office/drawing/2014/main" id="{496F5BE3-1E26-5E04-EFB3-116EA2573D4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42;g290225379b6_0_0">
              <a:extLst>
                <a:ext uri="{FF2B5EF4-FFF2-40B4-BE49-F238E27FC236}">
                  <a16:creationId xmlns:a16="http://schemas.microsoft.com/office/drawing/2014/main" id="{04E8A4AB-065B-53D0-4A22-5DEED1FF244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82" name="Google Shape;956;g290225379b6_0_0">
            <a:extLst>
              <a:ext uri="{FF2B5EF4-FFF2-40B4-BE49-F238E27FC236}">
                <a16:creationId xmlns:a16="http://schemas.microsoft.com/office/drawing/2014/main" id="{E281A94D-775F-431A-082F-720611F19B4C}"/>
              </a:ext>
            </a:extLst>
          </p:cNvPr>
          <p:cNvCxnSpPr>
            <a:cxnSpLocks/>
            <a:stCxn id="45" idx="1"/>
            <a:endCxn id="18"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56;g290225379b6_0_0">
            <a:extLst>
              <a:ext uri="{FF2B5EF4-FFF2-40B4-BE49-F238E27FC236}">
                <a16:creationId xmlns:a16="http://schemas.microsoft.com/office/drawing/2014/main" id="{45E40031-7267-AB99-1A34-3914F938617E}"/>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37;g290225379b6_0_0">
            <a:extLst>
              <a:ext uri="{FF2B5EF4-FFF2-40B4-BE49-F238E27FC236}">
                <a16:creationId xmlns:a16="http://schemas.microsoft.com/office/drawing/2014/main" id="{F93560AB-EA7F-20D0-0AE4-0D02D2F09B97}"/>
              </a:ext>
            </a:extLst>
          </p:cNvPr>
          <p:cNvCxnSpPr>
            <a:cxnSpLocks/>
            <a:stCxn id="49" idx="0"/>
            <a:endCxn id="45"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5" name="Google Shape;956;g290225379b6_0_0">
            <a:extLst>
              <a:ext uri="{FF2B5EF4-FFF2-40B4-BE49-F238E27FC236}">
                <a16:creationId xmlns:a16="http://schemas.microsoft.com/office/drawing/2014/main" id="{04265113-E17B-F8D4-611F-C0D3DB9AFB31}"/>
              </a:ext>
            </a:extLst>
          </p:cNvPr>
          <p:cNvCxnSpPr>
            <a:cxnSpLocks/>
            <a:stCxn id="48" idx="1"/>
            <a:endCxn id="51"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56;g290225379b6_0_0">
            <a:extLst>
              <a:ext uri="{FF2B5EF4-FFF2-40B4-BE49-F238E27FC236}">
                <a16:creationId xmlns:a16="http://schemas.microsoft.com/office/drawing/2014/main" id="{E06456BD-D540-0625-5535-A9B0A89852B3}"/>
              </a:ext>
            </a:extLst>
          </p:cNvPr>
          <p:cNvCxnSpPr>
            <a:cxnSpLocks/>
            <a:stCxn id="60" idx="1"/>
            <a:endCxn id="57"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87" name="Google Shape;937;g290225379b6_0_0">
            <a:extLst>
              <a:ext uri="{FF2B5EF4-FFF2-40B4-BE49-F238E27FC236}">
                <a16:creationId xmlns:a16="http://schemas.microsoft.com/office/drawing/2014/main" id="{22F4F29F-1DEC-2BD2-94F8-7E2A1D83E7FF}"/>
              </a:ext>
            </a:extLst>
          </p:cNvPr>
          <p:cNvCxnSpPr>
            <a:cxnSpLocks/>
            <a:stCxn id="58" idx="0"/>
            <a:endCxn id="54"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8" name="Google Shape;956;g290225379b6_0_0">
            <a:extLst>
              <a:ext uri="{FF2B5EF4-FFF2-40B4-BE49-F238E27FC236}">
                <a16:creationId xmlns:a16="http://schemas.microsoft.com/office/drawing/2014/main" id="{B6459B89-0B51-3267-A772-0284D88712B7}"/>
              </a:ext>
            </a:extLst>
          </p:cNvPr>
          <p:cNvCxnSpPr>
            <a:cxnSpLocks/>
            <a:stCxn id="63" idx="1"/>
            <a:endCxn id="57"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989" name="Google Shape;956;g290225379b6_0_0">
            <a:extLst>
              <a:ext uri="{FF2B5EF4-FFF2-40B4-BE49-F238E27FC236}">
                <a16:creationId xmlns:a16="http://schemas.microsoft.com/office/drawing/2014/main" id="{FC003725-1BD4-C690-DDCA-34E0829B9E11}"/>
              </a:ext>
            </a:extLst>
          </p:cNvPr>
          <p:cNvCxnSpPr>
            <a:cxnSpLocks/>
            <a:stCxn id="962" idx="1"/>
            <a:endCxn id="57"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56;g290225379b6_0_0">
            <a:extLst>
              <a:ext uri="{FF2B5EF4-FFF2-40B4-BE49-F238E27FC236}">
                <a16:creationId xmlns:a16="http://schemas.microsoft.com/office/drawing/2014/main" id="{CE2197E9-D088-0112-ADE0-438584359747}"/>
              </a:ext>
            </a:extLst>
          </p:cNvPr>
          <p:cNvCxnSpPr>
            <a:cxnSpLocks/>
            <a:stCxn id="966" idx="0"/>
            <a:endCxn id="57"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991" name="Google Shape;956;g290225379b6_0_0">
            <a:extLst>
              <a:ext uri="{FF2B5EF4-FFF2-40B4-BE49-F238E27FC236}">
                <a16:creationId xmlns:a16="http://schemas.microsoft.com/office/drawing/2014/main" id="{52F6BB37-BDE1-6C31-426D-A8BF01C701F9}"/>
              </a:ext>
            </a:extLst>
          </p:cNvPr>
          <p:cNvCxnSpPr>
            <a:cxnSpLocks/>
            <a:stCxn id="965" idx="1"/>
            <a:endCxn id="968"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992" name="Google Shape;956;g290225379b6_0_0">
            <a:extLst>
              <a:ext uri="{FF2B5EF4-FFF2-40B4-BE49-F238E27FC236}">
                <a16:creationId xmlns:a16="http://schemas.microsoft.com/office/drawing/2014/main" id="{63F38095-C99E-06F7-7055-3E19AEDA67D7}"/>
              </a:ext>
            </a:extLst>
          </p:cNvPr>
          <p:cNvCxnSpPr>
            <a:cxnSpLocks/>
            <a:stCxn id="54" idx="1"/>
            <a:endCxn id="48"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56;g290225379b6_0_0">
            <a:extLst>
              <a:ext uri="{FF2B5EF4-FFF2-40B4-BE49-F238E27FC236}">
                <a16:creationId xmlns:a16="http://schemas.microsoft.com/office/drawing/2014/main" id="{C3CA3205-B3D5-096F-8C25-1AE616BB5ED6}"/>
              </a:ext>
            </a:extLst>
          </p:cNvPr>
          <p:cNvCxnSpPr>
            <a:cxnSpLocks/>
            <a:stCxn id="57" idx="1"/>
            <a:endCxn id="968"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pic>
        <p:nvPicPr>
          <p:cNvPr id="999" name="Picture 998">
            <a:extLst>
              <a:ext uri="{FF2B5EF4-FFF2-40B4-BE49-F238E27FC236}">
                <a16:creationId xmlns:a16="http://schemas.microsoft.com/office/drawing/2014/main" id="{EAD54801-1373-0545-E37A-7E9D3F429894}"/>
              </a:ext>
            </a:extLst>
          </p:cNvPr>
          <p:cNvPicPr>
            <a:picLocks noChangeAspect="1"/>
          </p:cNvPicPr>
          <p:nvPr/>
        </p:nvPicPr>
        <p:blipFill>
          <a:blip r:embed="rId3"/>
          <a:stretch>
            <a:fillRect/>
          </a:stretch>
        </p:blipFill>
        <p:spPr>
          <a:xfrm>
            <a:off x="553450" y="2393592"/>
            <a:ext cx="4550785" cy="1001542"/>
          </a:xfrm>
          <a:prstGeom prst="rect">
            <a:avLst/>
          </a:prstGeom>
        </p:spPr>
      </p:pic>
    </p:spTree>
    <p:extLst>
      <p:ext uri="{BB962C8B-B14F-4D97-AF65-F5344CB8AC3E}">
        <p14:creationId xmlns:p14="http://schemas.microsoft.com/office/powerpoint/2010/main" val="872185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endParaRPr lang="en-GB" sz="1000" i="1"/>
          </a:p>
          <a:p>
            <a:pPr marL="0" marR="0" lvl="0" indent="0" algn="l" rtl="0">
              <a:lnSpc>
                <a:spcPct val="100000"/>
              </a:lnSpc>
              <a:spcBef>
                <a:spcPts val="0"/>
              </a:spcBef>
              <a:spcAft>
                <a:spcPts val="0"/>
              </a:spcAft>
              <a:buClr>
                <a:srgbClr val="000000"/>
              </a:buClr>
              <a:buSzPts val="1200"/>
              <a:buFont typeface="Arial"/>
              <a:buNone/>
            </a:pP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522325" y="1805507"/>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Inhoud</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2353755" y="1801776"/>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Object</a:t>
              </a:r>
              <a:endParaRPr sz="800" b="1" i="0" u="none" strike="noStrike" cap="none">
                <a:solidFill>
                  <a:srgbClr val="FFFFFF"/>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2351377" y="2519646"/>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Plaats</a:t>
              </a:r>
              <a:endParaRPr sz="800" b="1" i="0" u="none" strike="noStrike" cap="none">
                <a:solidFill>
                  <a:srgbClr val="FFFFFF"/>
                </a:solidFill>
                <a:latin typeface="Arial"/>
                <a:ea typeface="Arial"/>
                <a:cs typeface="Arial"/>
                <a:sym typeface="Arial"/>
              </a:endParaRPr>
            </a:p>
          </p:txBody>
        </p:sp>
      </p:gr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3"/>
            <a:endCxn id="9" idx="1"/>
          </p:cNvCxnSpPr>
          <p:nvPr/>
        </p:nvCxnSpPr>
        <p:spPr>
          <a:xfrm flipV="1">
            <a:off x="1919149" y="2163612"/>
            <a:ext cx="434606" cy="7244"/>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p:cNvCxnSpPr>
          <p:nvPr/>
        </p:nvCxnSpPr>
        <p:spPr>
          <a:xfrm>
            <a:off x="2508256" y="3764490"/>
            <a:ext cx="0" cy="50284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738664"/>
          </a:xfrm>
          <a:prstGeom prst="rect">
            <a:avLst/>
          </a:prstGeom>
          <a:noFill/>
        </p:spPr>
        <p:txBody>
          <a:bodyPr wrap="square">
            <a:spAutoFit/>
          </a:bodyPr>
          <a:lstStyle/>
          <a:p>
            <a:r>
              <a:rPr lang="nl-BE" sz="1400" b="1">
                <a:solidFill>
                  <a:srgbClr val="0B5394"/>
                </a:solidFill>
                <a:latin typeface="Calibri"/>
                <a:ea typeface="Calibri"/>
                <a:cs typeface="Calibri"/>
                <a:sym typeface="Calibri"/>
              </a:rPr>
              <a:t>De Inhoud van de Annotatie dekt vele ladingen. Zo kunnen er plaatsen of locaties, tekst, thema’s, media, etc. </a:t>
            </a:r>
            <a:r>
              <a:rPr lang="nl-BE" b="1">
                <a:solidFill>
                  <a:srgbClr val="0B5394"/>
                </a:solidFill>
                <a:latin typeface="Calibri"/>
                <a:ea typeface="Calibri"/>
                <a:cs typeface="Calibri"/>
                <a:sym typeface="Calibri"/>
              </a:rPr>
              <a:t>in vervat zitten.</a:t>
            </a:r>
            <a:endParaRPr lang="en-GB"/>
          </a:p>
        </p:txBody>
      </p:sp>
      <p:grpSp>
        <p:nvGrpSpPr>
          <p:cNvPr id="7" name="Group 6">
            <a:extLst>
              <a:ext uri="{FF2B5EF4-FFF2-40B4-BE49-F238E27FC236}">
                <a16:creationId xmlns:a16="http://schemas.microsoft.com/office/drawing/2014/main" id="{1BF6BC90-F6ED-A0ED-8786-02F867F2B6E9}"/>
              </a:ext>
            </a:extLst>
          </p:cNvPr>
          <p:cNvGrpSpPr/>
          <p:nvPr/>
        </p:nvGrpSpPr>
        <p:grpSpPr>
          <a:xfrm>
            <a:off x="2351377" y="3234973"/>
            <a:ext cx="1396824" cy="565382"/>
            <a:chOff x="3862973" y="2298272"/>
            <a:chExt cx="1396824" cy="565382"/>
          </a:xfrm>
        </p:grpSpPr>
        <p:sp>
          <p:nvSpPr>
            <p:cNvPr id="16" name="Google Shape;1150;g294029636b3_0_3">
              <a:extLst>
                <a:ext uri="{FF2B5EF4-FFF2-40B4-BE49-F238E27FC236}">
                  <a16:creationId xmlns:a16="http://schemas.microsoft.com/office/drawing/2014/main" id="{D23A77A8-9997-6FC3-2F54-D7CFBC5A67ED}"/>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51;g294029636b3_0_3">
              <a:extLst>
                <a:ext uri="{FF2B5EF4-FFF2-40B4-BE49-F238E27FC236}">
                  <a16:creationId xmlns:a16="http://schemas.microsoft.com/office/drawing/2014/main" id="{DAF0AF17-2035-AE92-09AC-06AED9203DCA}"/>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Tekst</a:t>
              </a:r>
              <a:endParaRPr sz="800" b="1" i="0" u="none" strike="noStrike" cap="none">
                <a:solidFill>
                  <a:srgbClr val="FFFFFF"/>
                </a:solidFill>
                <a:latin typeface="Arial"/>
                <a:ea typeface="Arial"/>
                <a:cs typeface="Arial"/>
                <a:sym typeface="Arial"/>
              </a:endParaRPr>
            </a:p>
          </p:txBody>
        </p:sp>
      </p:grpSp>
      <p:grpSp>
        <p:nvGrpSpPr>
          <p:cNvPr id="18" name="Group 17">
            <a:extLst>
              <a:ext uri="{FF2B5EF4-FFF2-40B4-BE49-F238E27FC236}">
                <a16:creationId xmlns:a16="http://schemas.microsoft.com/office/drawing/2014/main" id="{AFDA9B2F-0CD8-1E45-05E0-433E11B84699}"/>
              </a:ext>
            </a:extLst>
          </p:cNvPr>
          <p:cNvGrpSpPr/>
          <p:nvPr/>
        </p:nvGrpSpPr>
        <p:grpSpPr>
          <a:xfrm>
            <a:off x="2351377" y="3969972"/>
            <a:ext cx="1396824" cy="565382"/>
            <a:chOff x="3862973" y="2298272"/>
            <a:chExt cx="1396824" cy="565382"/>
          </a:xfrm>
        </p:grpSpPr>
        <p:sp>
          <p:nvSpPr>
            <p:cNvPr id="19" name="Google Shape;1150;g294029636b3_0_3">
              <a:extLst>
                <a:ext uri="{FF2B5EF4-FFF2-40B4-BE49-F238E27FC236}">
                  <a16:creationId xmlns:a16="http://schemas.microsoft.com/office/drawing/2014/main" id="{18B43D0B-90FC-9E83-4081-5396B8570458}"/>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151;g294029636b3_0_3">
              <a:extLst>
                <a:ext uri="{FF2B5EF4-FFF2-40B4-BE49-F238E27FC236}">
                  <a16:creationId xmlns:a16="http://schemas.microsoft.com/office/drawing/2014/main" id="{5C204B06-0B80-6A45-4D67-B1AFFC62BDC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Thema</a:t>
              </a:r>
              <a:endParaRPr sz="800" b="1" i="0" u="none" strike="noStrike" cap="none">
                <a:solidFill>
                  <a:srgbClr val="FFFFFF"/>
                </a:solidFill>
                <a:latin typeface="Arial"/>
                <a:ea typeface="Arial"/>
                <a:cs typeface="Arial"/>
                <a:sym typeface="Arial"/>
              </a:endParaRPr>
            </a:p>
          </p:txBody>
        </p:sp>
      </p:grpSp>
      <p:cxnSp>
        <p:nvCxnSpPr>
          <p:cNvPr id="23" name="Google Shape;1651;g2906a1306da_0_23">
            <a:extLst>
              <a:ext uri="{FF2B5EF4-FFF2-40B4-BE49-F238E27FC236}">
                <a16:creationId xmlns:a16="http://schemas.microsoft.com/office/drawing/2014/main" id="{51883CD9-DED1-2930-8C28-FDBE23BF61F6}"/>
              </a:ext>
            </a:extLst>
          </p:cNvPr>
          <p:cNvCxnSpPr>
            <a:cxnSpLocks/>
          </p:cNvCxnSpPr>
          <p:nvPr/>
        </p:nvCxnSpPr>
        <p:spPr>
          <a:xfrm>
            <a:off x="1103586" y="2369701"/>
            <a:ext cx="0" cy="1966026"/>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1651;g2906a1306da_0_23">
            <a:extLst>
              <a:ext uri="{FF2B5EF4-FFF2-40B4-BE49-F238E27FC236}">
                <a16:creationId xmlns:a16="http://schemas.microsoft.com/office/drawing/2014/main" id="{EEE73610-8163-52A5-F67C-12F1E7012249}"/>
              </a:ext>
            </a:extLst>
          </p:cNvPr>
          <p:cNvCxnSpPr>
            <a:cxnSpLocks/>
            <a:endCxn id="11" idx="1"/>
          </p:cNvCxnSpPr>
          <p:nvPr/>
        </p:nvCxnSpPr>
        <p:spPr>
          <a:xfrm flipV="1">
            <a:off x="1103586" y="2884996"/>
            <a:ext cx="1247791" cy="10286"/>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1651;g2906a1306da_0_23">
            <a:extLst>
              <a:ext uri="{FF2B5EF4-FFF2-40B4-BE49-F238E27FC236}">
                <a16:creationId xmlns:a16="http://schemas.microsoft.com/office/drawing/2014/main" id="{73BDF0D2-F7F2-32DA-799D-C707E9023851}"/>
              </a:ext>
            </a:extLst>
          </p:cNvPr>
          <p:cNvCxnSpPr>
            <a:cxnSpLocks/>
          </p:cNvCxnSpPr>
          <p:nvPr/>
        </p:nvCxnSpPr>
        <p:spPr>
          <a:xfrm flipV="1">
            <a:off x="1103586" y="3596094"/>
            <a:ext cx="1247791" cy="10286"/>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1651;g2906a1306da_0_23">
            <a:extLst>
              <a:ext uri="{FF2B5EF4-FFF2-40B4-BE49-F238E27FC236}">
                <a16:creationId xmlns:a16="http://schemas.microsoft.com/office/drawing/2014/main" id="{3E214088-38B3-F686-220F-9CF9AD421220}"/>
              </a:ext>
            </a:extLst>
          </p:cNvPr>
          <p:cNvCxnSpPr>
            <a:cxnSpLocks/>
          </p:cNvCxnSpPr>
          <p:nvPr/>
        </p:nvCxnSpPr>
        <p:spPr>
          <a:xfrm flipV="1">
            <a:off x="1103586" y="4325441"/>
            <a:ext cx="1247791" cy="10286"/>
          </a:xfrm>
          <a:prstGeom prst="straightConnector1">
            <a:avLst/>
          </a:prstGeom>
          <a:noFill/>
          <a:ln w="9525" cap="flat" cmpd="sng">
            <a:solidFill>
              <a:schemeClr val="dk2"/>
            </a:solidFill>
            <a:prstDash val="solid"/>
            <a:round/>
            <a:headEnd type="none" w="med" len="med"/>
            <a:tailEnd type="none" w="med" len="med"/>
          </a:ln>
        </p:spPr>
      </p:cxnSp>
      <p:grpSp>
        <p:nvGrpSpPr>
          <p:cNvPr id="2" name="Google Shape;940;g290225379b6_0_0">
            <a:extLst>
              <a:ext uri="{FF2B5EF4-FFF2-40B4-BE49-F238E27FC236}">
                <a16:creationId xmlns:a16="http://schemas.microsoft.com/office/drawing/2014/main" id="{D4F301FB-5B15-B7B9-8171-47134307CB27}"/>
              </a:ext>
            </a:extLst>
          </p:cNvPr>
          <p:cNvGrpSpPr/>
          <p:nvPr/>
        </p:nvGrpSpPr>
        <p:grpSpPr>
          <a:xfrm>
            <a:off x="6364775" y="1588132"/>
            <a:ext cx="189815" cy="173189"/>
            <a:chOff x="6943296" y="513283"/>
            <a:chExt cx="213000" cy="173798"/>
          </a:xfrm>
        </p:grpSpPr>
        <p:sp>
          <p:nvSpPr>
            <p:cNvPr id="6" name="Google Shape;941;g290225379b6_0_0">
              <a:extLst>
                <a:ext uri="{FF2B5EF4-FFF2-40B4-BE49-F238E27FC236}">
                  <a16:creationId xmlns:a16="http://schemas.microsoft.com/office/drawing/2014/main" id="{78D90633-34BB-49A5-556E-FFE6173DADB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42;g290225379b6_0_0">
              <a:extLst>
                <a:ext uri="{FF2B5EF4-FFF2-40B4-BE49-F238E27FC236}">
                  <a16:creationId xmlns:a16="http://schemas.microsoft.com/office/drawing/2014/main" id="{C22F37E1-3D65-DF68-6390-8E469E93FAA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A6A9EE93-BC21-D30A-279F-FD45B7CC1A0B}"/>
              </a:ext>
            </a:extLst>
          </p:cNvPr>
          <p:cNvGrpSpPr/>
          <p:nvPr/>
        </p:nvGrpSpPr>
        <p:grpSpPr>
          <a:xfrm>
            <a:off x="6911659" y="378071"/>
            <a:ext cx="189815" cy="173189"/>
            <a:chOff x="6943296" y="513283"/>
            <a:chExt cx="213000" cy="173798"/>
          </a:xfrm>
        </p:grpSpPr>
        <p:sp>
          <p:nvSpPr>
            <p:cNvPr id="22" name="Google Shape;941;g290225379b6_0_0">
              <a:extLst>
                <a:ext uri="{FF2B5EF4-FFF2-40B4-BE49-F238E27FC236}">
                  <a16:creationId xmlns:a16="http://schemas.microsoft.com/office/drawing/2014/main" id="{6DD31780-A990-F36D-8E9C-057AEF41BC3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42;g290225379b6_0_0">
              <a:extLst>
                <a:ext uri="{FF2B5EF4-FFF2-40B4-BE49-F238E27FC236}">
                  <a16:creationId xmlns:a16="http://schemas.microsoft.com/office/drawing/2014/main" id="{93AE4D49-C828-6356-6BF8-F47D7F864D5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5" name="Google Shape;940;g290225379b6_0_0">
            <a:extLst>
              <a:ext uri="{FF2B5EF4-FFF2-40B4-BE49-F238E27FC236}">
                <a16:creationId xmlns:a16="http://schemas.microsoft.com/office/drawing/2014/main" id="{ABAFE8DD-517A-4442-BFBD-891E66906566}"/>
              </a:ext>
            </a:extLst>
          </p:cNvPr>
          <p:cNvGrpSpPr/>
          <p:nvPr/>
        </p:nvGrpSpPr>
        <p:grpSpPr>
          <a:xfrm>
            <a:off x="6759836" y="596089"/>
            <a:ext cx="189815" cy="173189"/>
            <a:chOff x="6943296" y="513283"/>
            <a:chExt cx="213000" cy="173798"/>
          </a:xfrm>
        </p:grpSpPr>
        <p:sp>
          <p:nvSpPr>
            <p:cNvPr id="27" name="Google Shape;941;g290225379b6_0_0">
              <a:extLst>
                <a:ext uri="{FF2B5EF4-FFF2-40B4-BE49-F238E27FC236}">
                  <a16:creationId xmlns:a16="http://schemas.microsoft.com/office/drawing/2014/main" id="{901B8CF4-7727-5FC9-4490-F5FF8848A1F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B9638F84-BBF2-8625-ECC4-6FCB0FC73CD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5" name="Google Shape;940;g290225379b6_0_0">
            <a:extLst>
              <a:ext uri="{FF2B5EF4-FFF2-40B4-BE49-F238E27FC236}">
                <a16:creationId xmlns:a16="http://schemas.microsoft.com/office/drawing/2014/main" id="{80F9F129-CC5B-98BD-1CC1-B4A68E88DF1D}"/>
              </a:ext>
            </a:extLst>
          </p:cNvPr>
          <p:cNvGrpSpPr/>
          <p:nvPr/>
        </p:nvGrpSpPr>
        <p:grpSpPr>
          <a:xfrm>
            <a:off x="6668420" y="1588132"/>
            <a:ext cx="189815" cy="173189"/>
            <a:chOff x="6943296" y="513283"/>
            <a:chExt cx="213000" cy="173798"/>
          </a:xfrm>
        </p:grpSpPr>
        <p:sp>
          <p:nvSpPr>
            <p:cNvPr id="36" name="Google Shape;941;g290225379b6_0_0">
              <a:extLst>
                <a:ext uri="{FF2B5EF4-FFF2-40B4-BE49-F238E27FC236}">
                  <a16:creationId xmlns:a16="http://schemas.microsoft.com/office/drawing/2014/main" id="{8F5CCF1B-3A59-4E35-78AC-25A3488A793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42;g290225379b6_0_0">
              <a:extLst>
                <a:ext uri="{FF2B5EF4-FFF2-40B4-BE49-F238E27FC236}">
                  <a16:creationId xmlns:a16="http://schemas.microsoft.com/office/drawing/2014/main" id="{28049049-6596-0EEE-DB14-96C73EB14A5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AFC112C8-ECA5-CF75-6C9C-8F0E6F529C47}"/>
              </a:ext>
            </a:extLst>
          </p:cNvPr>
          <p:cNvGrpSpPr/>
          <p:nvPr/>
        </p:nvGrpSpPr>
        <p:grpSpPr>
          <a:xfrm>
            <a:off x="6968883" y="1588132"/>
            <a:ext cx="189815" cy="173189"/>
            <a:chOff x="6943296" y="513283"/>
            <a:chExt cx="213000" cy="173798"/>
          </a:xfrm>
        </p:grpSpPr>
        <p:sp>
          <p:nvSpPr>
            <p:cNvPr id="39" name="Google Shape;941;g290225379b6_0_0">
              <a:extLst>
                <a:ext uri="{FF2B5EF4-FFF2-40B4-BE49-F238E27FC236}">
                  <a16:creationId xmlns:a16="http://schemas.microsoft.com/office/drawing/2014/main" id="{178C5D36-4E60-43D9-9BE1-74FB4EFE257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6226E54D-3C38-3AA0-A5FA-F66A2E99B50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1" name="Google Shape;940;g290225379b6_0_0">
            <a:extLst>
              <a:ext uri="{FF2B5EF4-FFF2-40B4-BE49-F238E27FC236}">
                <a16:creationId xmlns:a16="http://schemas.microsoft.com/office/drawing/2014/main" id="{5BEC2B47-FAEE-A4A4-79DD-4D1A6944E7C1}"/>
              </a:ext>
            </a:extLst>
          </p:cNvPr>
          <p:cNvGrpSpPr/>
          <p:nvPr/>
        </p:nvGrpSpPr>
        <p:grpSpPr>
          <a:xfrm>
            <a:off x="6668419" y="1825360"/>
            <a:ext cx="189815" cy="173189"/>
            <a:chOff x="6943296" y="513283"/>
            <a:chExt cx="213000" cy="173798"/>
          </a:xfrm>
        </p:grpSpPr>
        <p:sp>
          <p:nvSpPr>
            <p:cNvPr id="42" name="Google Shape;941;g290225379b6_0_0">
              <a:extLst>
                <a:ext uri="{FF2B5EF4-FFF2-40B4-BE49-F238E27FC236}">
                  <a16:creationId xmlns:a16="http://schemas.microsoft.com/office/drawing/2014/main" id="{18A4E414-61D9-046D-8A87-397503C3D82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42;g290225379b6_0_0">
              <a:extLst>
                <a:ext uri="{FF2B5EF4-FFF2-40B4-BE49-F238E27FC236}">
                  <a16:creationId xmlns:a16="http://schemas.microsoft.com/office/drawing/2014/main" id="{4D366F00-BBA7-A126-A644-C982C19CB1D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4" name="Google Shape;940;g290225379b6_0_0">
            <a:extLst>
              <a:ext uri="{FF2B5EF4-FFF2-40B4-BE49-F238E27FC236}">
                <a16:creationId xmlns:a16="http://schemas.microsoft.com/office/drawing/2014/main" id="{EE09A048-A3CE-B1AE-E8F7-28E768A0D430}"/>
              </a:ext>
            </a:extLst>
          </p:cNvPr>
          <p:cNvGrpSpPr/>
          <p:nvPr/>
        </p:nvGrpSpPr>
        <p:grpSpPr>
          <a:xfrm>
            <a:off x="6968883" y="1822405"/>
            <a:ext cx="189815" cy="173189"/>
            <a:chOff x="6943296" y="513283"/>
            <a:chExt cx="213000" cy="173798"/>
          </a:xfrm>
        </p:grpSpPr>
        <p:sp>
          <p:nvSpPr>
            <p:cNvPr id="45" name="Google Shape;941;g290225379b6_0_0">
              <a:extLst>
                <a:ext uri="{FF2B5EF4-FFF2-40B4-BE49-F238E27FC236}">
                  <a16:creationId xmlns:a16="http://schemas.microsoft.com/office/drawing/2014/main" id="{2EB671F4-AA3D-BEC4-A29D-0A5537ACBD5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311C1DC2-CCC4-60F0-41B7-5B5BF928CF3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7" name="Google Shape;940;g290225379b6_0_0">
            <a:extLst>
              <a:ext uri="{FF2B5EF4-FFF2-40B4-BE49-F238E27FC236}">
                <a16:creationId xmlns:a16="http://schemas.microsoft.com/office/drawing/2014/main" id="{763491D2-25B1-27FA-478B-CB67C9A7EC62}"/>
              </a:ext>
            </a:extLst>
          </p:cNvPr>
          <p:cNvGrpSpPr/>
          <p:nvPr/>
        </p:nvGrpSpPr>
        <p:grpSpPr>
          <a:xfrm>
            <a:off x="7253606" y="1822405"/>
            <a:ext cx="189815" cy="173189"/>
            <a:chOff x="6943296" y="513283"/>
            <a:chExt cx="213000" cy="173798"/>
          </a:xfrm>
        </p:grpSpPr>
        <p:sp>
          <p:nvSpPr>
            <p:cNvPr id="48" name="Google Shape;941;g290225379b6_0_0">
              <a:extLst>
                <a:ext uri="{FF2B5EF4-FFF2-40B4-BE49-F238E27FC236}">
                  <a16:creationId xmlns:a16="http://schemas.microsoft.com/office/drawing/2014/main" id="{5B673C4E-DA76-14F2-513D-97E24828055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42;g290225379b6_0_0">
              <a:extLst>
                <a:ext uri="{FF2B5EF4-FFF2-40B4-BE49-F238E27FC236}">
                  <a16:creationId xmlns:a16="http://schemas.microsoft.com/office/drawing/2014/main" id="{21F88F0F-6DD8-CB89-AEAD-1D3D472C8CC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50" name="Google Shape;956;g290225379b6_0_0">
            <a:extLst>
              <a:ext uri="{FF2B5EF4-FFF2-40B4-BE49-F238E27FC236}">
                <a16:creationId xmlns:a16="http://schemas.microsoft.com/office/drawing/2014/main" id="{EBEE914A-463C-5FC4-B74C-E8C66EAB953E}"/>
              </a:ext>
            </a:extLst>
          </p:cNvPr>
          <p:cNvCxnSpPr>
            <a:cxnSpLocks/>
            <a:stCxn id="36" idx="1"/>
            <a:endCxn id="6"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51" name="Google Shape;956;g290225379b6_0_0">
            <a:extLst>
              <a:ext uri="{FF2B5EF4-FFF2-40B4-BE49-F238E27FC236}">
                <a16:creationId xmlns:a16="http://schemas.microsoft.com/office/drawing/2014/main" id="{ED4FCD23-033E-2530-C580-82CCD00B7D85}"/>
              </a:ext>
            </a:extLst>
          </p:cNvPr>
          <p:cNvCxnSpPr>
            <a:cxnSpLocks/>
            <a:stCxn id="39" idx="1"/>
            <a:endCxn id="36"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52" name="Google Shape;956;g290225379b6_0_0">
            <a:extLst>
              <a:ext uri="{FF2B5EF4-FFF2-40B4-BE49-F238E27FC236}">
                <a16:creationId xmlns:a16="http://schemas.microsoft.com/office/drawing/2014/main" id="{0D162C66-BDBB-0A72-EEA6-A88C4DCDF85A}"/>
              </a:ext>
            </a:extLst>
          </p:cNvPr>
          <p:cNvCxnSpPr>
            <a:cxnSpLocks/>
            <a:stCxn id="39" idx="2"/>
            <a:endCxn id="43"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53" name="Google Shape;956;g290225379b6_0_0">
            <a:extLst>
              <a:ext uri="{FF2B5EF4-FFF2-40B4-BE49-F238E27FC236}">
                <a16:creationId xmlns:a16="http://schemas.microsoft.com/office/drawing/2014/main" id="{BEDFE676-BFA9-1CD4-FBF3-608171BD99A5}"/>
              </a:ext>
            </a:extLst>
          </p:cNvPr>
          <p:cNvCxnSpPr>
            <a:cxnSpLocks/>
            <a:stCxn id="39" idx="2"/>
            <a:endCxn id="46"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54" name="Google Shape;956;g290225379b6_0_0">
            <a:extLst>
              <a:ext uri="{FF2B5EF4-FFF2-40B4-BE49-F238E27FC236}">
                <a16:creationId xmlns:a16="http://schemas.microsoft.com/office/drawing/2014/main" id="{DAAFAD1D-D1BE-1CBD-E2C7-7B49A4C6EF51}"/>
              </a:ext>
            </a:extLst>
          </p:cNvPr>
          <p:cNvCxnSpPr>
            <a:cxnSpLocks/>
            <a:stCxn id="39" idx="2"/>
            <a:endCxn id="49"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55" name="Google Shape;940;g290225379b6_0_0">
            <a:extLst>
              <a:ext uri="{FF2B5EF4-FFF2-40B4-BE49-F238E27FC236}">
                <a16:creationId xmlns:a16="http://schemas.microsoft.com/office/drawing/2014/main" id="{9899E6A4-2BE7-1CFE-99B0-A563367DF661}"/>
              </a:ext>
            </a:extLst>
          </p:cNvPr>
          <p:cNvGrpSpPr/>
          <p:nvPr/>
        </p:nvGrpSpPr>
        <p:grpSpPr>
          <a:xfrm>
            <a:off x="7067812" y="596089"/>
            <a:ext cx="189815" cy="173189"/>
            <a:chOff x="6943296" y="513283"/>
            <a:chExt cx="213000" cy="173798"/>
          </a:xfrm>
        </p:grpSpPr>
        <p:sp>
          <p:nvSpPr>
            <p:cNvPr id="56" name="Google Shape;941;g290225379b6_0_0">
              <a:extLst>
                <a:ext uri="{FF2B5EF4-FFF2-40B4-BE49-F238E27FC236}">
                  <a16:creationId xmlns:a16="http://schemas.microsoft.com/office/drawing/2014/main" id="{AABBAAB0-6DC6-2792-0977-1D21B910097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942;g290225379b6_0_0">
              <a:extLst>
                <a:ext uri="{FF2B5EF4-FFF2-40B4-BE49-F238E27FC236}">
                  <a16:creationId xmlns:a16="http://schemas.microsoft.com/office/drawing/2014/main" id="{7A5CC6FA-EC73-2ECD-5BBA-163D0E5E4D2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8" name="Google Shape;940;g290225379b6_0_0">
            <a:extLst>
              <a:ext uri="{FF2B5EF4-FFF2-40B4-BE49-F238E27FC236}">
                <a16:creationId xmlns:a16="http://schemas.microsoft.com/office/drawing/2014/main" id="{A268DACA-2C9B-70C6-B8F8-A3297EABD557}"/>
              </a:ext>
            </a:extLst>
          </p:cNvPr>
          <p:cNvGrpSpPr/>
          <p:nvPr/>
        </p:nvGrpSpPr>
        <p:grpSpPr>
          <a:xfrm>
            <a:off x="7063481" y="914862"/>
            <a:ext cx="189815" cy="173189"/>
            <a:chOff x="6943296" y="513283"/>
            <a:chExt cx="213000" cy="173798"/>
          </a:xfrm>
        </p:grpSpPr>
        <p:sp>
          <p:nvSpPr>
            <p:cNvPr id="59" name="Google Shape;941;g290225379b6_0_0">
              <a:extLst>
                <a:ext uri="{FF2B5EF4-FFF2-40B4-BE49-F238E27FC236}">
                  <a16:creationId xmlns:a16="http://schemas.microsoft.com/office/drawing/2014/main" id="{E0064705-5A59-D3AB-6EE9-750AF9A6810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942;g290225379b6_0_0">
              <a:extLst>
                <a:ext uri="{FF2B5EF4-FFF2-40B4-BE49-F238E27FC236}">
                  <a16:creationId xmlns:a16="http://schemas.microsoft.com/office/drawing/2014/main" id="{C8FED1D8-B47E-440B-0E51-FFCA2CC6855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1" name="Google Shape;940;g290225379b6_0_0">
            <a:extLst>
              <a:ext uri="{FF2B5EF4-FFF2-40B4-BE49-F238E27FC236}">
                <a16:creationId xmlns:a16="http://schemas.microsoft.com/office/drawing/2014/main" id="{DE1DD8A3-66B3-13B0-9B85-4487B706082A}"/>
              </a:ext>
            </a:extLst>
          </p:cNvPr>
          <p:cNvGrpSpPr/>
          <p:nvPr/>
        </p:nvGrpSpPr>
        <p:grpSpPr>
          <a:xfrm>
            <a:off x="6778759" y="914862"/>
            <a:ext cx="189815" cy="173189"/>
            <a:chOff x="6943296" y="513283"/>
            <a:chExt cx="213000" cy="173798"/>
          </a:xfrm>
        </p:grpSpPr>
        <p:sp>
          <p:nvSpPr>
            <p:cNvPr id="62" name="Google Shape;941;g290225379b6_0_0">
              <a:extLst>
                <a:ext uri="{FF2B5EF4-FFF2-40B4-BE49-F238E27FC236}">
                  <a16:creationId xmlns:a16="http://schemas.microsoft.com/office/drawing/2014/main" id="{5387699B-116F-6E7B-8880-1D32B1BD89B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942;g290225379b6_0_0">
              <a:extLst>
                <a:ext uri="{FF2B5EF4-FFF2-40B4-BE49-F238E27FC236}">
                  <a16:creationId xmlns:a16="http://schemas.microsoft.com/office/drawing/2014/main" id="{8C562FAC-AD6F-EB6B-4C30-9459E27F1C4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0" name="Google Shape;940;g290225379b6_0_0">
            <a:extLst>
              <a:ext uri="{FF2B5EF4-FFF2-40B4-BE49-F238E27FC236}">
                <a16:creationId xmlns:a16="http://schemas.microsoft.com/office/drawing/2014/main" id="{85F177B9-0D81-9BC7-1D74-D4A7106B38B9}"/>
              </a:ext>
            </a:extLst>
          </p:cNvPr>
          <p:cNvGrpSpPr/>
          <p:nvPr/>
        </p:nvGrpSpPr>
        <p:grpSpPr>
          <a:xfrm>
            <a:off x="7371458" y="914862"/>
            <a:ext cx="189815" cy="173189"/>
            <a:chOff x="6943296" y="513283"/>
            <a:chExt cx="213000" cy="173798"/>
          </a:xfrm>
        </p:grpSpPr>
        <p:sp>
          <p:nvSpPr>
            <p:cNvPr id="961" name="Google Shape;941;g290225379b6_0_0">
              <a:extLst>
                <a:ext uri="{FF2B5EF4-FFF2-40B4-BE49-F238E27FC236}">
                  <a16:creationId xmlns:a16="http://schemas.microsoft.com/office/drawing/2014/main" id="{8459E6C1-5DC4-2298-D702-20382E63A7E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42;g290225379b6_0_0">
              <a:extLst>
                <a:ext uri="{FF2B5EF4-FFF2-40B4-BE49-F238E27FC236}">
                  <a16:creationId xmlns:a16="http://schemas.microsoft.com/office/drawing/2014/main" id="{C1D0C022-FB73-0C0D-70EC-D70225EDAC3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3" name="Google Shape;940;g290225379b6_0_0">
            <a:extLst>
              <a:ext uri="{FF2B5EF4-FFF2-40B4-BE49-F238E27FC236}">
                <a16:creationId xmlns:a16="http://schemas.microsoft.com/office/drawing/2014/main" id="{66898036-CAEA-D36D-BF08-0CB4B6E21F6D}"/>
              </a:ext>
            </a:extLst>
          </p:cNvPr>
          <p:cNvGrpSpPr/>
          <p:nvPr/>
        </p:nvGrpSpPr>
        <p:grpSpPr>
          <a:xfrm>
            <a:off x="7363086" y="1223172"/>
            <a:ext cx="189815" cy="173189"/>
            <a:chOff x="6943296" y="513283"/>
            <a:chExt cx="213000" cy="173798"/>
          </a:xfrm>
        </p:grpSpPr>
        <p:sp>
          <p:nvSpPr>
            <p:cNvPr id="964" name="Google Shape;941;g290225379b6_0_0">
              <a:extLst>
                <a:ext uri="{FF2B5EF4-FFF2-40B4-BE49-F238E27FC236}">
                  <a16:creationId xmlns:a16="http://schemas.microsoft.com/office/drawing/2014/main" id="{8A23C9ED-359C-E81C-1266-E32B7CF28FF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42;g290225379b6_0_0">
              <a:extLst>
                <a:ext uri="{FF2B5EF4-FFF2-40B4-BE49-F238E27FC236}">
                  <a16:creationId xmlns:a16="http://schemas.microsoft.com/office/drawing/2014/main" id="{6F50780D-6C2B-91C6-6B31-DA18AF49CAF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6" name="Google Shape;940;g290225379b6_0_0">
            <a:extLst>
              <a:ext uri="{FF2B5EF4-FFF2-40B4-BE49-F238E27FC236}">
                <a16:creationId xmlns:a16="http://schemas.microsoft.com/office/drawing/2014/main" id="{5BEF075A-5AE7-B92F-ED4C-5A743022492C}"/>
              </a:ext>
            </a:extLst>
          </p:cNvPr>
          <p:cNvGrpSpPr/>
          <p:nvPr/>
        </p:nvGrpSpPr>
        <p:grpSpPr>
          <a:xfrm>
            <a:off x="7639437" y="1223172"/>
            <a:ext cx="189815" cy="173189"/>
            <a:chOff x="6943296" y="513283"/>
            <a:chExt cx="213000" cy="173798"/>
          </a:xfrm>
        </p:grpSpPr>
        <p:sp>
          <p:nvSpPr>
            <p:cNvPr id="967" name="Google Shape;941;g290225379b6_0_0">
              <a:extLst>
                <a:ext uri="{FF2B5EF4-FFF2-40B4-BE49-F238E27FC236}">
                  <a16:creationId xmlns:a16="http://schemas.microsoft.com/office/drawing/2014/main" id="{E4B4A557-117A-5AE5-80A4-A861EAA340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42;g290225379b6_0_0">
              <a:extLst>
                <a:ext uri="{FF2B5EF4-FFF2-40B4-BE49-F238E27FC236}">
                  <a16:creationId xmlns:a16="http://schemas.microsoft.com/office/drawing/2014/main" id="{F4EF63DB-BDEE-EF03-DF07-7ECCCBF1344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9" name="Google Shape;940;g290225379b6_0_0">
            <a:extLst>
              <a:ext uri="{FF2B5EF4-FFF2-40B4-BE49-F238E27FC236}">
                <a16:creationId xmlns:a16="http://schemas.microsoft.com/office/drawing/2014/main" id="{BCE1B817-47CD-1856-AA22-F346A07696EB}"/>
              </a:ext>
            </a:extLst>
          </p:cNvPr>
          <p:cNvGrpSpPr/>
          <p:nvPr/>
        </p:nvGrpSpPr>
        <p:grpSpPr>
          <a:xfrm>
            <a:off x="7637589" y="1481635"/>
            <a:ext cx="189815" cy="173189"/>
            <a:chOff x="6943296" y="513283"/>
            <a:chExt cx="213000" cy="173798"/>
          </a:xfrm>
        </p:grpSpPr>
        <p:sp>
          <p:nvSpPr>
            <p:cNvPr id="970" name="Google Shape;941;g290225379b6_0_0">
              <a:extLst>
                <a:ext uri="{FF2B5EF4-FFF2-40B4-BE49-F238E27FC236}">
                  <a16:creationId xmlns:a16="http://schemas.microsoft.com/office/drawing/2014/main" id="{22F18143-DEED-E9E2-6F36-DEAE9BC32A7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42;g290225379b6_0_0">
              <a:extLst>
                <a:ext uri="{FF2B5EF4-FFF2-40B4-BE49-F238E27FC236}">
                  <a16:creationId xmlns:a16="http://schemas.microsoft.com/office/drawing/2014/main" id="{E3160F64-CA63-AD2C-EA9D-834F1838DEE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2" name="Google Shape;940;g290225379b6_0_0">
            <a:extLst>
              <a:ext uri="{FF2B5EF4-FFF2-40B4-BE49-F238E27FC236}">
                <a16:creationId xmlns:a16="http://schemas.microsoft.com/office/drawing/2014/main" id="{12C28320-9AF3-9A07-124B-D74757764D88}"/>
              </a:ext>
            </a:extLst>
          </p:cNvPr>
          <p:cNvGrpSpPr/>
          <p:nvPr/>
        </p:nvGrpSpPr>
        <p:grpSpPr>
          <a:xfrm>
            <a:off x="7637589" y="1704737"/>
            <a:ext cx="189815" cy="173189"/>
            <a:chOff x="6943296" y="513283"/>
            <a:chExt cx="213000" cy="173798"/>
          </a:xfrm>
        </p:grpSpPr>
        <p:sp>
          <p:nvSpPr>
            <p:cNvPr id="973" name="Google Shape;941;g290225379b6_0_0">
              <a:extLst>
                <a:ext uri="{FF2B5EF4-FFF2-40B4-BE49-F238E27FC236}">
                  <a16:creationId xmlns:a16="http://schemas.microsoft.com/office/drawing/2014/main" id="{3CDEA6CD-DF9A-993E-667F-A046F781C1D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42;g290225379b6_0_0">
              <a:extLst>
                <a:ext uri="{FF2B5EF4-FFF2-40B4-BE49-F238E27FC236}">
                  <a16:creationId xmlns:a16="http://schemas.microsoft.com/office/drawing/2014/main" id="{18E81966-FA49-C5DA-C39B-51726E9D23D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5" name="Google Shape;940;g290225379b6_0_0">
            <a:extLst>
              <a:ext uri="{FF2B5EF4-FFF2-40B4-BE49-F238E27FC236}">
                <a16:creationId xmlns:a16="http://schemas.microsoft.com/office/drawing/2014/main" id="{BA24150A-32E3-468F-B5D5-15BC5835B160}"/>
              </a:ext>
            </a:extLst>
          </p:cNvPr>
          <p:cNvGrpSpPr/>
          <p:nvPr/>
        </p:nvGrpSpPr>
        <p:grpSpPr>
          <a:xfrm>
            <a:off x="7363086" y="1481847"/>
            <a:ext cx="189815" cy="173189"/>
            <a:chOff x="6943296" y="513283"/>
            <a:chExt cx="213000" cy="173798"/>
          </a:xfrm>
        </p:grpSpPr>
        <p:sp>
          <p:nvSpPr>
            <p:cNvPr id="976" name="Google Shape;941;g290225379b6_0_0">
              <a:extLst>
                <a:ext uri="{FF2B5EF4-FFF2-40B4-BE49-F238E27FC236}">
                  <a16:creationId xmlns:a16="http://schemas.microsoft.com/office/drawing/2014/main" id="{9529A52B-4AC8-61F0-4BC1-463441FE582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42;g290225379b6_0_0">
              <a:extLst>
                <a:ext uri="{FF2B5EF4-FFF2-40B4-BE49-F238E27FC236}">
                  <a16:creationId xmlns:a16="http://schemas.microsoft.com/office/drawing/2014/main" id="{B8D0616D-767B-2515-B545-E446B7D5B29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8" name="Google Shape;940;g290225379b6_0_0">
            <a:extLst>
              <a:ext uri="{FF2B5EF4-FFF2-40B4-BE49-F238E27FC236}">
                <a16:creationId xmlns:a16="http://schemas.microsoft.com/office/drawing/2014/main" id="{72301208-1150-C112-E0BD-7C13C2F26B59}"/>
              </a:ext>
            </a:extLst>
          </p:cNvPr>
          <p:cNvGrpSpPr/>
          <p:nvPr/>
        </p:nvGrpSpPr>
        <p:grpSpPr>
          <a:xfrm>
            <a:off x="7063481" y="1223172"/>
            <a:ext cx="189815" cy="173189"/>
            <a:chOff x="6943296" y="513283"/>
            <a:chExt cx="213000" cy="173798"/>
          </a:xfrm>
        </p:grpSpPr>
        <p:sp>
          <p:nvSpPr>
            <p:cNvPr id="979" name="Google Shape;941;g290225379b6_0_0">
              <a:extLst>
                <a:ext uri="{FF2B5EF4-FFF2-40B4-BE49-F238E27FC236}">
                  <a16:creationId xmlns:a16="http://schemas.microsoft.com/office/drawing/2014/main" id="{D7FD4BD0-847C-CC2A-550A-57B27FDCA12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42;g290225379b6_0_0">
              <a:extLst>
                <a:ext uri="{FF2B5EF4-FFF2-40B4-BE49-F238E27FC236}">
                  <a16:creationId xmlns:a16="http://schemas.microsoft.com/office/drawing/2014/main" id="{B96A9CE0-F28D-D86C-8ABA-1AD8D10BBC8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1" name="Google Shape;940;g290225379b6_0_0">
            <a:extLst>
              <a:ext uri="{FF2B5EF4-FFF2-40B4-BE49-F238E27FC236}">
                <a16:creationId xmlns:a16="http://schemas.microsoft.com/office/drawing/2014/main" id="{8A029BDF-CB44-74C9-6752-3AA932CA23B4}"/>
              </a:ext>
            </a:extLst>
          </p:cNvPr>
          <p:cNvGrpSpPr/>
          <p:nvPr/>
        </p:nvGrpSpPr>
        <p:grpSpPr>
          <a:xfrm>
            <a:off x="7897760" y="906563"/>
            <a:ext cx="189815" cy="173189"/>
            <a:chOff x="6943296" y="513283"/>
            <a:chExt cx="213000" cy="173798"/>
          </a:xfrm>
        </p:grpSpPr>
        <p:sp>
          <p:nvSpPr>
            <p:cNvPr id="982" name="Google Shape;941;g290225379b6_0_0">
              <a:extLst>
                <a:ext uri="{FF2B5EF4-FFF2-40B4-BE49-F238E27FC236}">
                  <a16:creationId xmlns:a16="http://schemas.microsoft.com/office/drawing/2014/main" id="{B2B32F01-E5DF-66D4-0830-A504DDB0858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42;g290225379b6_0_0">
              <a:extLst>
                <a:ext uri="{FF2B5EF4-FFF2-40B4-BE49-F238E27FC236}">
                  <a16:creationId xmlns:a16="http://schemas.microsoft.com/office/drawing/2014/main" id="{BD7E0E51-6AF2-C79E-9051-5A5ED30FDBA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4" name="Google Shape;940;g290225379b6_0_0">
            <a:extLst>
              <a:ext uri="{FF2B5EF4-FFF2-40B4-BE49-F238E27FC236}">
                <a16:creationId xmlns:a16="http://schemas.microsoft.com/office/drawing/2014/main" id="{34CFD4BF-C430-B073-D3E0-A2E3D4744E38}"/>
              </a:ext>
            </a:extLst>
          </p:cNvPr>
          <p:cNvGrpSpPr/>
          <p:nvPr/>
        </p:nvGrpSpPr>
        <p:grpSpPr>
          <a:xfrm>
            <a:off x="7897760" y="1223172"/>
            <a:ext cx="189815" cy="173189"/>
            <a:chOff x="6943296" y="513283"/>
            <a:chExt cx="213000" cy="173798"/>
          </a:xfrm>
        </p:grpSpPr>
        <p:sp>
          <p:nvSpPr>
            <p:cNvPr id="985" name="Google Shape;941;g290225379b6_0_0">
              <a:extLst>
                <a:ext uri="{FF2B5EF4-FFF2-40B4-BE49-F238E27FC236}">
                  <a16:creationId xmlns:a16="http://schemas.microsoft.com/office/drawing/2014/main" id="{D7EAA03B-C0E0-856F-50C8-1FC2E724720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42;g290225379b6_0_0">
              <a:extLst>
                <a:ext uri="{FF2B5EF4-FFF2-40B4-BE49-F238E27FC236}">
                  <a16:creationId xmlns:a16="http://schemas.microsoft.com/office/drawing/2014/main" id="{BB1AB36E-F253-C4C0-1202-B0283CBF58C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7" name="Google Shape;940;g290225379b6_0_0">
            <a:extLst>
              <a:ext uri="{FF2B5EF4-FFF2-40B4-BE49-F238E27FC236}">
                <a16:creationId xmlns:a16="http://schemas.microsoft.com/office/drawing/2014/main" id="{B8D4A4AE-3893-6DAA-030F-ED9CDCC252C1}"/>
              </a:ext>
            </a:extLst>
          </p:cNvPr>
          <p:cNvGrpSpPr/>
          <p:nvPr/>
        </p:nvGrpSpPr>
        <p:grpSpPr>
          <a:xfrm>
            <a:off x="7897759" y="1481635"/>
            <a:ext cx="189815" cy="173189"/>
            <a:chOff x="6943296" y="513283"/>
            <a:chExt cx="213000" cy="173798"/>
          </a:xfrm>
        </p:grpSpPr>
        <p:sp>
          <p:nvSpPr>
            <p:cNvPr id="988" name="Google Shape;941;g290225379b6_0_0">
              <a:extLst>
                <a:ext uri="{FF2B5EF4-FFF2-40B4-BE49-F238E27FC236}">
                  <a16:creationId xmlns:a16="http://schemas.microsoft.com/office/drawing/2014/main" id="{F25ECB9B-9E48-9F4F-427F-65E91F8ECC9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42;g290225379b6_0_0">
              <a:extLst>
                <a:ext uri="{FF2B5EF4-FFF2-40B4-BE49-F238E27FC236}">
                  <a16:creationId xmlns:a16="http://schemas.microsoft.com/office/drawing/2014/main" id="{3FD4A97C-DDB0-6E9B-AC6B-526593823D4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0" name="Google Shape;940;g290225379b6_0_0">
            <a:extLst>
              <a:ext uri="{FF2B5EF4-FFF2-40B4-BE49-F238E27FC236}">
                <a16:creationId xmlns:a16="http://schemas.microsoft.com/office/drawing/2014/main" id="{414B65C3-6A02-DECF-A967-308AE1933DED}"/>
              </a:ext>
            </a:extLst>
          </p:cNvPr>
          <p:cNvGrpSpPr/>
          <p:nvPr/>
        </p:nvGrpSpPr>
        <p:grpSpPr>
          <a:xfrm>
            <a:off x="7897759" y="1701330"/>
            <a:ext cx="189815" cy="173189"/>
            <a:chOff x="6943296" y="513283"/>
            <a:chExt cx="213000" cy="173798"/>
          </a:xfrm>
        </p:grpSpPr>
        <p:sp>
          <p:nvSpPr>
            <p:cNvPr id="991" name="Google Shape;941;g290225379b6_0_0">
              <a:extLst>
                <a:ext uri="{FF2B5EF4-FFF2-40B4-BE49-F238E27FC236}">
                  <a16:creationId xmlns:a16="http://schemas.microsoft.com/office/drawing/2014/main" id="{1DFB1445-3EFD-7DD6-FEE3-84F13EC30CA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42;g290225379b6_0_0">
              <a:extLst>
                <a:ext uri="{FF2B5EF4-FFF2-40B4-BE49-F238E27FC236}">
                  <a16:creationId xmlns:a16="http://schemas.microsoft.com/office/drawing/2014/main" id="{6A7AD881-F657-ECFC-D809-7B348B87370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93" name="Google Shape;956;g290225379b6_0_0">
            <a:extLst>
              <a:ext uri="{FF2B5EF4-FFF2-40B4-BE49-F238E27FC236}">
                <a16:creationId xmlns:a16="http://schemas.microsoft.com/office/drawing/2014/main" id="{D56F902B-23A0-73FD-3C37-88A2917EA0F5}"/>
              </a:ext>
            </a:extLst>
          </p:cNvPr>
          <p:cNvCxnSpPr>
            <a:cxnSpLocks/>
            <a:stCxn id="56" idx="1"/>
            <a:endCxn id="27"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56;g290225379b6_0_0">
            <a:extLst>
              <a:ext uri="{FF2B5EF4-FFF2-40B4-BE49-F238E27FC236}">
                <a16:creationId xmlns:a16="http://schemas.microsoft.com/office/drawing/2014/main" id="{C28018B9-43B1-418A-A232-DD6DE5A35458}"/>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37;g290225379b6_0_0">
            <a:extLst>
              <a:ext uri="{FF2B5EF4-FFF2-40B4-BE49-F238E27FC236}">
                <a16:creationId xmlns:a16="http://schemas.microsoft.com/office/drawing/2014/main" id="{97CB8A59-C0CC-6742-E400-7F8E23C55902}"/>
              </a:ext>
            </a:extLst>
          </p:cNvPr>
          <p:cNvCxnSpPr>
            <a:cxnSpLocks/>
            <a:stCxn id="60" idx="0"/>
            <a:endCxn id="56"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96" name="Google Shape;956;g290225379b6_0_0">
            <a:extLst>
              <a:ext uri="{FF2B5EF4-FFF2-40B4-BE49-F238E27FC236}">
                <a16:creationId xmlns:a16="http://schemas.microsoft.com/office/drawing/2014/main" id="{95617FD8-BF83-71C9-7E77-C392B27C73A3}"/>
              </a:ext>
            </a:extLst>
          </p:cNvPr>
          <p:cNvCxnSpPr>
            <a:cxnSpLocks/>
            <a:stCxn id="59" idx="1"/>
            <a:endCxn id="62"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97" name="Google Shape;956;g290225379b6_0_0">
            <a:extLst>
              <a:ext uri="{FF2B5EF4-FFF2-40B4-BE49-F238E27FC236}">
                <a16:creationId xmlns:a16="http://schemas.microsoft.com/office/drawing/2014/main" id="{BDAB45F0-C647-B44E-776A-E64657CFD97F}"/>
              </a:ext>
            </a:extLst>
          </p:cNvPr>
          <p:cNvCxnSpPr>
            <a:cxnSpLocks/>
            <a:stCxn id="967" idx="1"/>
            <a:endCxn id="964"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98" name="Google Shape;937;g290225379b6_0_0">
            <a:extLst>
              <a:ext uri="{FF2B5EF4-FFF2-40B4-BE49-F238E27FC236}">
                <a16:creationId xmlns:a16="http://schemas.microsoft.com/office/drawing/2014/main" id="{4855B9B4-9775-5DCE-00E7-042986FDCCDD}"/>
              </a:ext>
            </a:extLst>
          </p:cNvPr>
          <p:cNvCxnSpPr>
            <a:cxnSpLocks/>
            <a:stCxn id="965" idx="0"/>
            <a:endCxn id="961"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99" name="Google Shape;956;g290225379b6_0_0">
            <a:extLst>
              <a:ext uri="{FF2B5EF4-FFF2-40B4-BE49-F238E27FC236}">
                <a16:creationId xmlns:a16="http://schemas.microsoft.com/office/drawing/2014/main" id="{40A9E870-630B-F494-6985-4E85F4AFF795}"/>
              </a:ext>
            </a:extLst>
          </p:cNvPr>
          <p:cNvCxnSpPr>
            <a:cxnSpLocks/>
            <a:stCxn id="970" idx="1"/>
            <a:endCxn id="964"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956;g290225379b6_0_0">
            <a:extLst>
              <a:ext uri="{FF2B5EF4-FFF2-40B4-BE49-F238E27FC236}">
                <a16:creationId xmlns:a16="http://schemas.microsoft.com/office/drawing/2014/main" id="{88109140-E3C4-C4D8-3A64-B84F3386886D}"/>
              </a:ext>
            </a:extLst>
          </p:cNvPr>
          <p:cNvCxnSpPr>
            <a:cxnSpLocks/>
            <a:stCxn id="973" idx="1"/>
            <a:endCxn id="964"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956;g290225379b6_0_0">
            <a:extLst>
              <a:ext uri="{FF2B5EF4-FFF2-40B4-BE49-F238E27FC236}">
                <a16:creationId xmlns:a16="http://schemas.microsoft.com/office/drawing/2014/main" id="{9379C94D-B657-F643-CD9C-2E427DCA9F67}"/>
              </a:ext>
            </a:extLst>
          </p:cNvPr>
          <p:cNvCxnSpPr>
            <a:cxnSpLocks/>
            <a:stCxn id="977" idx="0"/>
            <a:endCxn id="964"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3EECCE11-A6D3-DA77-E72C-F4664FF9E1E5}"/>
              </a:ext>
            </a:extLst>
          </p:cNvPr>
          <p:cNvCxnSpPr>
            <a:cxnSpLocks/>
            <a:stCxn id="976" idx="1"/>
            <a:endCxn id="979"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1003" name="Google Shape;956;g290225379b6_0_0">
            <a:extLst>
              <a:ext uri="{FF2B5EF4-FFF2-40B4-BE49-F238E27FC236}">
                <a16:creationId xmlns:a16="http://schemas.microsoft.com/office/drawing/2014/main" id="{D43841FF-CFAA-F4CB-7EE8-4CF6B2B95A5F}"/>
              </a:ext>
            </a:extLst>
          </p:cNvPr>
          <p:cNvCxnSpPr>
            <a:cxnSpLocks/>
            <a:stCxn id="961" idx="1"/>
            <a:endCxn id="59"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1004" name="Google Shape;956;g290225379b6_0_0">
            <a:extLst>
              <a:ext uri="{FF2B5EF4-FFF2-40B4-BE49-F238E27FC236}">
                <a16:creationId xmlns:a16="http://schemas.microsoft.com/office/drawing/2014/main" id="{D1540EF4-62ED-9D1E-5860-E6ED0CCA3D81}"/>
              </a:ext>
            </a:extLst>
          </p:cNvPr>
          <p:cNvCxnSpPr>
            <a:cxnSpLocks/>
            <a:stCxn id="964" idx="1"/>
            <a:endCxn id="979"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2356389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endParaRPr lang="en-GB" sz="1000" i="1"/>
          </a:p>
          <a:p>
            <a:pPr marL="0" marR="0" lvl="0" indent="0" algn="l" rtl="0">
              <a:lnSpc>
                <a:spcPct val="100000"/>
              </a:lnSpc>
              <a:spcBef>
                <a:spcPts val="0"/>
              </a:spcBef>
              <a:spcAft>
                <a:spcPts val="0"/>
              </a:spcAft>
              <a:buClr>
                <a:srgbClr val="000000"/>
              </a:buClr>
              <a:buSzPts val="1200"/>
              <a:buFont typeface="Arial"/>
              <a:buNone/>
            </a:pP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Storyline</a:t>
            </a:r>
            <a:endParaRPr lang="nl-BE" sz="2200" b="1" i="0" u="none" strike="noStrike" cap="none">
              <a:solidFill>
                <a:srgbClr val="000000"/>
              </a:solidFill>
              <a:latin typeface="Arial"/>
              <a:ea typeface="Arial"/>
              <a:cs typeface="Arial"/>
              <a:sym typeface="Arial"/>
            </a:endParaRPr>
          </a:p>
        </p:txBody>
      </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738664"/>
          </a:xfrm>
          <a:prstGeom prst="rect">
            <a:avLst/>
          </a:prstGeom>
          <a:noFill/>
        </p:spPr>
        <p:txBody>
          <a:bodyPr wrap="square">
            <a:spAutoFit/>
          </a:bodyPr>
          <a:lstStyle/>
          <a:p>
            <a:r>
              <a:rPr lang="nl-BE" sz="1400" b="1">
                <a:solidFill>
                  <a:srgbClr val="0B5394"/>
                </a:solidFill>
                <a:latin typeface="Calibri"/>
                <a:ea typeface="Calibri"/>
                <a:cs typeface="Calibri"/>
                <a:sym typeface="Calibri"/>
              </a:rPr>
              <a:t>De Inhoud van de Annotatie dekt vele ladingen. Zo kunnen er plaatsen of locaties, tekst, thema’s, media, etc. </a:t>
            </a:r>
            <a:r>
              <a:rPr lang="nl-BE" b="1">
                <a:solidFill>
                  <a:srgbClr val="0B5394"/>
                </a:solidFill>
                <a:latin typeface="Calibri"/>
                <a:ea typeface="Calibri"/>
                <a:cs typeface="Calibri"/>
                <a:sym typeface="Calibri"/>
              </a:rPr>
              <a:t>in vervat zitten.</a:t>
            </a:r>
            <a:endParaRPr lang="en-GB"/>
          </a:p>
        </p:txBody>
      </p:sp>
      <p:grpSp>
        <p:nvGrpSpPr>
          <p:cNvPr id="2" name="Google Shape;940;g290225379b6_0_0">
            <a:extLst>
              <a:ext uri="{FF2B5EF4-FFF2-40B4-BE49-F238E27FC236}">
                <a16:creationId xmlns:a16="http://schemas.microsoft.com/office/drawing/2014/main" id="{D4F301FB-5B15-B7B9-8171-47134307CB27}"/>
              </a:ext>
            </a:extLst>
          </p:cNvPr>
          <p:cNvGrpSpPr/>
          <p:nvPr/>
        </p:nvGrpSpPr>
        <p:grpSpPr>
          <a:xfrm>
            <a:off x="6364775" y="1588132"/>
            <a:ext cx="189815" cy="173189"/>
            <a:chOff x="6943296" y="513283"/>
            <a:chExt cx="213000" cy="173798"/>
          </a:xfrm>
        </p:grpSpPr>
        <p:sp>
          <p:nvSpPr>
            <p:cNvPr id="6" name="Google Shape;941;g290225379b6_0_0">
              <a:extLst>
                <a:ext uri="{FF2B5EF4-FFF2-40B4-BE49-F238E27FC236}">
                  <a16:creationId xmlns:a16="http://schemas.microsoft.com/office/drawing/2014/main" id="{78D90633-34BB-49A5-556E-FFE6173DADB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42;g290225379b6_0_0">
              <a:extLst>
                <a:ext uri="{FF2B5EF4-FFF2-40B4-BE49-F238E27FC236}">
                  <a16:creationId xmlns:a16="http://schemas.microsoft.com/office/drawing/2014/main" id="{C22F37E1-3D65-DF68-6390-8E469E93FAA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A6A9EE93-BC21-D30A-279F-FD45B7CC1A0B}"/>
              </a:ext>
            </a:extLst>
          </p:cNvPr>
          <p:cNvGrpSpPr/>
          <p:nvPr/>
        </p:nvGrpSpPr>
        <p:grpSpPr>
          <a:xfrm>
            <a:off x="6911659" y="378071"/>
            <a:ext cx="189815" cy="173189"/>
            <a:chOff x="6943296" y="513283"/>
            <a:chExt cx="213000" cy="173798"/>
          </a:xfrm>
        </p:grpSpPr>
        <p:sp>
          <p:nvSpPr>
            <p:cNvPr id="22" name="Google Shape;941;g290225379b6_0_0">
              <a:extLst>
                <a:ext uri="{FF2B5EF4-FFF2-40B4-BE49-F238E27FC236}">
                  <a16:creationId xmlns:a16="http://schemas.microsoft.com/office/drawing/2014/main" id="{6DD31780-A990-F36D-8E9C-057AEF41BC3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42;g290225379b6_0_0">
              <a:extLst>
                <a:ext uri="{FF2B5EF4-FFF2-40B4-BE49-F238E27FC236}">
                  <a16:creationId xmlns:a16="http://schemas.microsoft.com/office/drawing/2014/main" id="{93AE4D49-C828-6356-6BF8-F47D7F864D5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5" name="Google Shape;940;g290225379b6_0_0">
            <a:extLst>
              <a:ext uri="{FF2B5EF4-FFF2-40B4-BE49-F238E27FC236}">
                <a16:creationId xmlns:a16="http://schemas.microsoft.com/office/drawing/2014/main" id="{ABAFE8DD-517A-4442-BFBD-891E66906566}"/>
              </a:ext>
            </a:extLst>
          </p:cNvPr>
          <p:cNvGrpSpPr/>
          <p:nvPr/>
        </p:nvGrpSpPr>
        <p:grpSpPr>
          <a:xfrm>
            <a:off x="6759836" y="596089"/>
            <a:ext cx="189815" cy="173189"/>
            <a:chOff x="6943296" y="513283"/>
            <a:chExt cx="213000" cy="173798"/>
          </a:xfrm>
        </p:grpSpPr>
        <p:sp>
          <p:nvSpPr>
            <p:cNvPr id="27" name="Google Shape;941;g290225379b6_0_0">
              <a:extLst>
                <a:ext uri="{FF2B5EF4-FFF2-40B4-BE49-F238E27FC236}">
                  <a16:creationId xmlns:a16="http://schemas.microsoft.com/office/drawing/2014/main" id="{901B8CF4-7727-5FC9-4490-F5FF8848A1F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B9638F84-BBF2-8625-ECC4-6FCB0FC73CD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5" name="Google Shape;940;g290225379b6_0_0">
            <a:extLst>
              <a:ext uri="{FF2B5EF4-FFF2-40B4-BE49-F238E27FC236}">
                <a16:creationId xmlns:a16="http://schemas.microsoft.com/office/drawing/2014/main" id="{80F9F129-CC5B-98BD-1CC1-B4A68E88DF1D}"/>
              </a:ext>
            </a:extLst>
          </p:cNvPr>
          <p:cNvGrpSpPr/>
          <p:nvPr/>
        </p:nvGrpSpPr>
        <p:grpSpPr>
          <a:xfrm>
            <a:off x="6668420" y="1588132"/>
            <a:ext cx="189815" cy="173189"/>
            <a:chOff x="6943296" y="513283"/>
            <a:chExt cx="213000" cy="173798"/>
          </a:xfrm>
        </p:grpSpPr>
        <p:sp>
          <p:nvSpPr>
            <p:cNvPr id="36" name="Google Shape;941;g290225379b6_0_0">
              <a:extLst>
                <a:ext uri="{FF2B5EF4-FFF2-40B4-BE49-F238E27FC236}">
                  <a16:creationId xmlns:a16="http://schemas.microsoft.com/office/drawing/2014/main" id="{8F5CCF1B-3A59-4E35-78AC-25A3488A793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42;g290225379b6_0_0">
              <a:extLst>
                <a:ext uri="{FF2B5EF4-FFF2-40B4-BE49-F238E27FC236}">
                  <a16:creationId xmlns:a16="http://schemas.microsoft.com/office/drawing/2014/main" id="{28049049-6596-0EEE-DB14-96C73EB14A5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AFC112C8-ECA5-CF75-6C9C-8F0E6F529C47}"/>
              </a:ext>
            </a:extLst>
          </p:cNvPr>
          <p:cNvGrpSpPr/>
          <p:nvPr/>
        </p:nvGrpSpPr>
        <p:grpSpPr>
          <a:xfrm>
            <a:off x="6968883" y="1588132"/>
            <a:ext cx="189815" cy="173189"/>
            <a:chOff x="6943296" y="513283"/>
            <a:chExt cx="213000" cy="173798"/>
          </a:xfrm>
        </p:grpSpPr>
        <p:sp>
          <p:nvSpPr>
            <p:cNvPr id="39" name="Google Shape;941;g290225379b6_0_0">
              <a:extLst>
                <a:ext uri="{FF2B5EF4-FFF2-40B4-BE49-F238E27FC236}">
                  <a16:creationId xmlns:a16="http://schemas.microsoft.com/office/drawing/2014/main" id="{178C5D36-4E60-43D9-9BE1-74FB4EFE257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6226E54D-3C38-3AA0-A5FA-F66A2E99B50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1" name="Google Shape;940;g290225379b6_0_0">
            <a:extLst>
              <a:ext uri="{FF2B5EF4-FFF2-40B4-BE49-F238E27FC236}">
                <a16:creationId xmlns:a16="http://schemas.microsoft.com/office/drawing/2014/main" id="{5BEC2B47-FAEE-A4A4-79DD-4D1A6944E7C1}"/>
              </a:ext>
            </a:extLst>
          </p:cNvPr>
          <p:cNvGrpSpPr/>
          <p:nvPr/>
        </p:nvGrpSpPr>
        <p:grpSpPr>
          <a:xfrm>
            <a:off x="6668419" y="1825360"/>
            <a:ext cx="189815" cy="173189"/>
            <a:chOff x="6943296" y="513283"/>
            <a:chExt cx="213000" cy="173798"/>
          </a:xfrm>
        </p:grpSpPr>
        <p:sp>
          <p:nvSpPr>
            <p:cNvPr id="42" name="Google Shape;941;g290225379b6_0_0">
              <a:extLst>
                <a:ext uri="{FF2B5EF4-FFF2-40B4-BE49-F238E27FC236}">
                  <a16:creationId xmlns:a16="http://schemas.microsoft.com/office/drawing/2014/main" id="{18A4E414-61D9-046D-8A87-397503C3D82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42;g290225379b6_0_0">
              <a:extLst>
                <a:ext uri="{FF2B5EF4-FFF2-40B4-BE49-F238E27FC236}">
                  <a16:creationId xmlns:a16="http://schemas.microsoft.com/office/drawing/2014/main" id="{4D366F00-BBA7-A126-A644-C982C19CB1D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4" name="Google Shape;940;g290225379b6_0_0">
            <a:extLst>
              <a:ext uri="{FF2B5EF4-FFF2-40B4-BE49-F238E27FC236}">
                <a16:creationId xmlns:a16="http://schemas.microsoft.com/office/drawing/2014/main" id="{EE09A048-A3CE-B1AE-E8F7-28E768A0D430}"/>
              </a:ext>
            </a:extLst>
          </p:cNvPr>
          <p:cNvGrpSpPr/>
          <p:nvPr/>
        </p:nvGrpSpPr>
        <p:grpSpPr>
          <a:xfrm>
            <a:off x="6968883" y="1822405"/>
            <a:ext cx="189815" cy="173189"/>
            <a:chOff x="6943296" y="513283"/>
            <a:chExt cx="213000" cy="173798"/>
          </a:xfrm>
        </p:grpSpPr>
        <p:sp>
          <p:nvSpPr>
            <p:cNvPr id="45" name="Google Shape;941;g290225379b6_0_0">
              <a:extLst>
                <a:ext uri="{FF2B5EF4-FFF2-40B4-BE49-F238E27FC236}">
                  <a16:creationId xmlns:a16="http://schemas.microsoft.com/office/drawing/2014/main" id="{2EB671F4-AA3D-BEC4-A29D-0A5537ACBD5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311C1DC2-CCC4-60F0-41B7-5B5BF928CF3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7" name="Google Shape;940;g290225379b6_0_0">
            <a:extLst>
              <a:ext uri="{FF2B5EF4-FFF2-40B4-BE49-F238E27FC236}">
                <a16:creationId xmlns:a16="http://schemas.microsoft.com/office/drawing/2014/main" id="{763491D2-25B1-27FA-478B-CB67C9A7EC62}"/>
              </a:ext>
            </a:extLst>
          </p:cNvPr>
          <p:cNvGrpSpPr/>
          <p:nvPr/>
        </p:nvGrpSpPr>
        <p:grpSpPr>
          <a:xfrm>
            <a:off x="7253606" y="1822405"/>
            <a:ext cx="189815" cy="173189"/>
            <a:chOff x="6943296" y="513283"/>
            <a:chExt cx="213000" cy="173798"/>
          </a:xfrm>
        </p:grpSpPr>
        <p:sp>
          <p:nvSpPr>
            <p:cNvPr id="48" name="Google Shape;941;g290225379b6_0_0">
              <a:extLst>
                <a:ext uri="{FF2B5EF4-FFF2-40B4-BE49-F238E27FC236}">
                  <a16:creationId xmlns:a16="http://schemas.microsoft.com/office/drawing/2014/main" id="{5B673C4E-DA76-14F2-513D-97E24828055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42;g290225379b6_0_0">
              <a:extLst>
                <a:ext uri="{FF2B5EF4-FFF2-40B4-BE49-F238E27FC236}">
                  <a16:creationId xmlns:a16="http://schemas.microsoft.com/office/drawing/2014/main" id="{21F88F0F-6DD8-CB89-AEAD-1D3D472C8CC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50" name="Google Shape;956;g290225379b6_0_0">
            <a:extLst>
              <a:ext uri="{FF2B5EF4-FFF2-40B4-BE49-F238E27FC236}">
                <a16:creationId xmlns:a16="http://schemas.microsoft.com/office/drawing/2014/main" id="{EBEE914A-463C-5FC4-B74C-E8C66EAB953E}"/>
              </a:ext>
            </a:extLst>
          </p:cNvPr>
          <p:cNvCxnSpPr>
            <a:cxnSpLocks/>
            <a:stCxn id="36" idx="1"/>
            <a:endCxn id="6"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51" name="Google Shape;956;g290225379b6_0_0">
            <a:extLst>
              <a:ext uri="{FF2B5EF4-FFF2-40B4-BE49-F238E27FC236}">
                <a16:creationId xmlns:a16="http://schemas.microsoft.com/office/drawing/2014/main" id="{ED4FCD23-033E-2530-C580-82CCD00B7D85}"/>
              </a:ext>
            </a:extLst>
          </p:cNvPr>
          <p:cNvCxnSpPr>
            <a:cxnSpLocks/>
            <a:stCxn id="39" idx="1"/>
            <a:endCxn id="36"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52" name="Google Shape;956;g290225379b6_0_0">
            <a:extLst>
              <a:ext uri="{FF2B5EF4-FFF2-40B4-BE49-F238E27FC236}">
                <a16:creationId xmlns:a16="http://schemas.microsoft.com/office/drawing/2014/main" id="{0D162C66-BDBB-0A72-EEA6-A88C4DCDF85A}"/>
              </a:ext>
            </a:extLst>
          </p:cNvPr>
          <p:cNvCxnSpPr>
            <a:cxnSpLocks/>
            <a:stCxn id="39" idx="2"/>
            <a:endCxn id="43"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53" name="Google Shape;956;g290225379b6_0_0">
            <a:extLst>
              <a:ext uri="{FF2B5EF4-FFF2-40B4-BE49-F238E27FC236}">
                <a16:creationId xmlns:a16="http://schemas.microsoft.com/office/drawing/2014/main" id="{BEDFE676-BFA9-1CD4-FBF3-608171BD99A5}"/>
              </a:ext>
            </a:extLst>
          </p:cNvPr>
          <p:cNvCxnSpPr>
            <a:cxnSpLocks/>
            <a:stCxn id="39" idx="2"/>
            <a:endCxn id="46"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54" name="Google Shape;956;g290225379b6_0_0">
            <a:extLst>
              <a:ext uri="{FF2B5EF4-FFF2-40B4-BE49-F238E27FC236}">
                <a16:creationId xmlns:a16="http://schemas.microsoft.com/office/drawing/2014/main" id="{DAAFAD1D-D1BE-1CBD-E2C7-7B49A4C6EF51}"/>
              </a:ext>
            </a:extLst>
          </p:cNvPr>
          <p:cNvCxnSpPr>
            <a:cxnSpLocks/>
            <a:stCxn id="39" idx="2"/>
            <a:endCxn id="49"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55" name="Google Shape;940;g290225379b6_0_0">
            <a:extLst>
              <a:ext uri="{FF2B5EF4-FFF2-40B4-BE49-F238E27FC236}">
                <a16:creationId xmlns:a16="http://schemas.microsoft.com/office/drawing/2014/main" id="{9899E6A4-2BE7-1CFE-99B0-A563367DF661}"/>
              </a:ext>
            </a:extLst>
          </p:cNvPr>
          <p:cNvGrpSpPr/>
          <p:nvPr/>
        </p:nvGrpSpPr>
        <p:grpSpPr>
          <a:xfrm>
            <a:off x="7067812" y="596089"/>
            <a:ext cx="189815" cy="173189"/>
            <a:chOff x="6943296" y="513283"/>
            <a:chExt cx="213000" cy="173798"/>
          </a:xfrm>
        </p:grpSpPr>
        <p:sp>
          <p:nvSpPr>
            <p:cNvPr id="56" name="Google Shape;941;g290225379b6_0_0">
              <a:extLst>
                <a:ext uri="{FF2B5EF4-FFF2-40B4-BE49-F238E27FC236}">
                  <a16:creationId xmlns:a16="http://schemas.microsoft.com/office/drawing/2014/main" id="{AABBAAB0-6DC6-2792-0977-1D21B910097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942;g290225379b6_0_0">
              <a:extLst>
                <a:ext uri="{FF2B5EF4-FFF2-40B4-BE49-F238E27FC236}">
                  <a16:creationId xmlns:a16="http://schemas.microsoft.com/office/drawing/2014/main" id="{7A5CC6FA-EC73-2ECD-5BBA-163D0E5E4D2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8" name="Google Shape;940;g290225379b6_0_0">
            <a:extLst>
              <a:ext uri="{FF2B5EF4-FFF2-40B4-BE49-F238E27FC236}">
                <a16:creationId xmlns:a16="http://schemas.microsoft.com/office/drawing/2014/main" id="{A268DACA-2C9B-70C6-B8F8-A3297EABD557}"/>
              </a:ext>
            </a:extLst>
          </p:cNvPr>
          <p:cNvGrpSpPr/>
          <p:nvPr/>
        </p:nvGrpSpPr>
        <p:grpSpPr>
          <a:xfrm>
            <a:off x="7063481" y="914862"/>
            <a:ext cx="189815" cy="173189"/>
            <a:chOff x="6943296" y="513283"/>
            <a:chExt cx="213000" cy="173798"/>
          </a:xfrm>
        </p:grpSpPr>
        <p:sp>
          <p:nvSpPr>
            <p:cNvPr id="59" name="Google Shape;941;g290225379b6_0_0">
              <a:extLst>
                <a:ext uri="{FF2B5EF4-FFF2-40B4-BE49-F238E27FC236}">
                  <a16:creationId xmlns:a16="http://schemas.microsoft.com/office/drawing/2014/main" id="{E0064705-5A59-D3AB-6EE9-750AF9A6810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942;g290225379b6_0_0">
              <a:extLst>
                <a:ext uri="{FF2B5EF4-FFF2-40B4-BE49-F238E27FC236}">
                  <a16:creationId xmlns:a16="http://schemas.microsoft.com/office/drawing/2014/main" id="{C8FED1D8-B47E-440B-0E51-FFCA2CC6855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1" name="Google Shape;940;g290225379b6_0_0">
            <a:extLst>
              <a:ext uri="{FF2B5EF4-FFF2-40B4-BE49-F238E27FC236}">
                <a16:creationId xmlns:a16="http://schemas.microsoft.com/office/drawing/2014/main" id="{DE1DD8A3-66B3-13B0-9B85-4487B706082A}"/>
              </a:ext>
            </a:extLst>
          </p:cNvPr>
          <p:cNvGrpSpPr/>
          <p:nvPr/>
        </p:nvGrpSpPr>
        <p:grpSpPr>
          <a:xfrm>
            <a:off x="6778759" y="914862"/>
            <a:ext cx="189815" cy="173189"/>
            <a:chOff x="6943296" y="513283"/>
            <a:chExt cx="213000" cy="173798"/>
          </a:xfrm>
        </p:grpSpPr>
        <p:sp>
          <p:nvSpPr>
            <p:cNvPr id="62" name="Google Shape;941;g290225379b6_0_0">
              <a:extLst>
                <a:ext uri="{FF2B5EF4-FFF2-40B4-BE49-F238E27FC236}">
                  <a16:creationId xmlns:a16="http://schemas.microsoft.com/office/drawing/2014/main" id="{5387699B-116F-6E7B-8880-1D32B1BD89B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942;g290225379b6_0_0">
              <a:extLst>
                <a:ext uri="{FF2B5EF4-FFF2-40B4-BE49-F238E27FC236}">
                  <a16:creationId xmlns:a16="http://schemas.microsoft.com/office/drawing/2014/main" id="{8C562FAC-AD6F-EB6B-4C30-9459E27F1C4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0" name="Google Shape;940;g290225379b6_0_0">
            <a:extLst>
              <a:ext uri="{FF2B5EF4-FFF2-40B4-BE49-F238E27FC236}">
                <a16:creationId xmlns:a16="http://schemas.microsoft.com/office/drawing/2014/main" id="{85F177B9-0D81-9BC7-1D74-D4A7106B38B9}"/>
              </a:ext>
            </a:extLst>
          </p:cNvPr>
          <p:cNvGrpSpPr/>
          <p:nvPr/>
        </p:nvGrpSpPr>
        <p:grpSpPr>
          <a:xfrm>
            <a:off x="7371458" y="914862"/>
            <a:ext cx="189815" cy="173189"/>
            <a:chOff x="6943296" y="513283"/>
            <a:chExt cx="213000" cy="173798"/>
          </a:xfrm>
        </p:grpSpPr>
        <p:sp>
          <p:nvSpPr>
            <p:cNvPr id="961" name="Google Shape;941;g290225379b6_0_0">
              <a:extLst>
                <a:ext uri="{FF2B5EF4-FFF2-40B4-BE49-F238E27FC236}">
                  <a16:creationId xmlns:a16="http://schemas.microsoft.com/office/drawing/2014/main" id="{8459E6C1-5DC4-2298-D702-20382E63A7E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42;g290225379b6_0_0">
              <a:extLst>
                <a:ext uri="{FF2B5EF4-FFF2-40B4-BE49-F238E27FC236}">
                  <a16:creationId xmlns:a16="http://schemas.microsoft.com/office/drawing/2014/main" id="{C1D0C022-FB73-0C0D-70EC-D70225EDAC3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3" name="Google Shape;940;g290225379b6_0_0">
            <a:extLst>
              <a:ext uri="{FF2B5EF4-FFF2-40B4-BE49-F238E27FC236}">
                <a16:creationId xmlns:a16="http://schemas.microsoft.com/office/drawing/2014/main" id="{66898036-CAEA-D36D-BF08-0CB4B6E21F6D}"/>
              </a:ext>
            </a:extLst>
          </p:cNvPr>
          <p:cNvGrpSpPr/>
          <p:nvPr/>
        </p:nvGrpSpPr>
        <p:grpSpPr>
          <a:xfrm>
            <a:off x="7363086" y="1223172"/>
            <a:ext cx="189815" cy="173189"/>
            <a:chOff x="6943296" y="513283"/>
            <a:chExt cx="213000" cy="173798"/>
          </a:xfrm>
        </p:grpSpPr>
        <p:sp>
          <p:nvSpPr>
            <p:cNvPr id="964" name="Google Shape;941;g290225379b6_0_0">
              <a:extLst>
                <a:ext uri="{FF2B5EF4-FFF2-40B4-BE49-F238E27FC236}">
                  <a16:creationId xmlns:a16="http://schemas.microsoft.com/office/drawing/2014/main" id="{8A23C9ED-359C-E81C-1266-E32B7CF28FF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42;g290225379b6_0_0">
              <a:extLst>
                <a:ext uri="{FF2B5EF4-FFF2-40B4-BE49-F238E27FC236}">
                  <a16:creationId xmlns:a16="http://schemas.microsoft.com/office/drawing/2014/main" id="{6F50780D-6C2B-91C6-6B31-DA18AF49CAF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6" name="Google Shape;940;g290225379b6_0_0">
            <a:extLst>
              <a:ext uri="{FF2B5EF4-FFF2-40B4-BE49-F238E27FC236}">
                <a16:creationId xmlns:a16="http://schemas.microsoft.com/office/drawing/2014/main" id="{5BEF075A-5AE7-B92F-ED4C-5A743022492C}"/>
              </a:ext>
            </a:extLst>
          </p:cNvPr>
          <p:cNvGrpSpPr/>
          <p:nvPr/>
        </p:nvGrpSpPr>
        <p:grpSpPr>
          <a:xfrm>
            <a:off x="7639437" y="1223172"/>
            <a:ext cx="189815" cy="173189"/>
            <a:chOff x="6943296" y="513283"/>
            <a:chExt cx="213000" cy="173798"/>
          </a:xfrm>
        </p:grpSpPr>
        <p:sp>
          <p:nvSpPr>
            <p:cNvPr id="967" name="Google Shape;941;g290225379b6_0_0">
              <a:extLst>
                <a:ext uri="{FF2B5EF4-FFF2-40B4-BE49-F238E27FC236}">
                  <a16:creationId xmlns:a16="http://schemas.microsoft.com/office/drawing/2014/main" id="{E4B4A557-117A-5AE5-80A4-A861EAA340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42;g290225379b6_0_0">
              <a:extLst>
                <a:ext uri="{FF2B5EF4-FFF2-40B4-BE49-F238E27FC236}">
                  <a16:creationId xmlns:a16="http://schemas.microsoft.com/office/drawing/2014/main" id="{F4EF63DB-BDEE-EF03-DF07-7ECCCBF1344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9" name="Google Shape;940;g290225379b6_0_0">
            <a:extLst>
              <a:ext uri="{FF2B5EF4-FFF2-40B4-BE49-F238E27FC236}">
                <a16:creationId xmlns:a16="http://schemas.microsoft.com/office/drawing/2014/main" id="{BCE1B817-47CD-1856-AA22-F346A07696EB}"/>
              </a:ext>
            </a:extLst>
          </p:cNvPr>
          <p:cNvGrpSpPr/>
          <p:nvPr/>
        </p:nvGrpSpPr>
        <p:grpSpPr>
          <a:xfrm>
            <a:off x="7637589" y="1481635"/>
            <a:ext cx="189815" cy="173189"/>
            <a:chOff x="6943296" y="513283"/>
            <a:chExt cx="213000" cy="173798"/>
          </a:xfrm>
        </p:grpSpPr>
        <p:sp>
          <p:nvSpPr>
            <p:cNvPr id="970" name="Google Shape;941;g290225379b6_0_0">
              <a:extLst>
                <a:ext uri="{FF2B5EF4-FFF2-40B4-BE49-F238E27FC236}">
                  <a16:creationId xmlns:a16="http://schemas.microsoft.com/office/drawing/2014/main" id="{22F18143-DEED-E9E2-6F36-DEAE9BC32A7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42;g290225379b6_0_0">
              <a:extLst>
                <a:ext uri="{FF2B5EF4-FFF2-40B4-BE49-F238E27FC236}">
                  <a16:creationId xmlns:a16="http://schemas.microsoft.com/office/drawing/2014/main" id="{E3160F64-CA63-AD2C-EA9D-834F1838DEE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2" name="Google Shape;940;g290225379b6_0_0">
            <a:extLst>
              <a:ext uri="{FF2B5EF4-FFF2-40B4-BE49-F238E27FC236}">
                <a16:creationId xmlns:a16="http://schemas.microsoft.com/office/drawing/2014/main" id="{12C28320-9AF3-9A07-124B-D74757764D88}"/>
              </a:ext>
            </a:extLst>
          </p:cNvPr>
          <p:cNvGrpSpPr/>
          <p:nvPr/>
        </p:nvGrpSpPr>
        <p:grpSpPr>
          <a:xfrm>
            <a:off x="7637589" y="1704737"/>
            <a:ext cx="189815" cy="173189"/>
            <a:chOff x="6943296" y="513283"/>
            <a:chExt cx="213000" cy="173798"/>
          </a:xfrm>
        </p:grpSpPr>
        <p:sp>
          <p:nvSpPr>
            <p:cNvPr id="973" name="Google Shape;941;g290225379b6_0_0">
              <a:extLst>
                <a:ext uri="{FF2B5EF4-FFF2-40B4-BE49-F238E27FC236}">
                  <a16:creationId xmlns:a16="http://schemas.microsoft.com/office/drawing/2014/main" id="{3CDEA6CD-DF9A-993E-667F-A046F781C1D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42;g290225379b6_0_0">
              <a:extLst>
                <a:ext uri="{FF2B5EF4-FFF2-40B4-BE49-F238E27FC236}">
                  <a16:creationId xmlns:a16="http://schemas.microsoft.com/office/drawing/2014/main" id="{18E81966-FA49-C5DA-C39B-51726E9D23D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5" name="Google Shape;940;g290225379b6_0_0">
            <a:extLst>
              <a:ext uri="{FF2B5EF4-FFF2-40B4-BE49-F238E27FC236}">
                <a16:creationId xmlns:a16="http://schemas.microsoft.com/office/drawing/2014/main" id="{BA24150A-32E3-468F-B5D5-15BC5835B160}"/>
              </a:ext>
            </a:extLst>
          </p:cNvPr>
          <p:cNvGrpSpPr/>
          <p:nvPr/>
        </p:nvGrpSpPr>
        <p:grpSpPr>
          <a:xfrm>
            <a:off x="7363086" y="1481847"/>
            <a:ext cx="189815" cy="173189"/>
            <a:chOff x="6943296" y="513283"/>
            <a:chExt cx="213000" cy="173798"/>
          </a:xfrm>
        </p:grpSpPr>
        <p:sp>
          <p:nvSpPr>
            <p:cNvPr id="976" name="Google Shape;941;g290225379b6_0_0">
              <a:extLst>
                <a:ext uri="{FF2B5EF4-FFF2-40B4-BE49-F238E27FC236}">
                  <a16:creationId xmlns:a16="http://schemas.microsoft.com/office/drawing/2014/main" id="{9529A52B-4AC8-61F0-4BC1-463441FE582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42;g290225379b6_0_0">
              <a:extLst>
                <a:ext uri="{FF2B5EF4-FFF2-40B4-BE49-F238E27FC236}">
                  <a16:creationId xmlns:a16="http://schemas.microsoft.com/office/drawing/2014/main" id="{B8D0616D-767B-2515-B545-E446B7D5B29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8" name="Google Shape;940;g290225379b6_0_0">
            <a:extLst>
              <a:ext uri="{FF2B5EF4-FFF2-40B4-BE49-F238E27FC236}">
                <a16:creationId xmlns:a16="http://schemas.microsoft.com/office/drawing/2014/main" id="{72301208-1150-C112-E0BD-7C13C2F26B59}"/>
              </a:ext>
            </a:extLst>
          </p:cNvPr>
          <p:cNvGrpSpPr/>
          <p:nvPr/>
        </p:nvGrpSpPr>
        <p:grpSpPr>
          <a:xfrm>
            <a:off x="7063481" y="1223172"/>
            <a:ext cx="189815" cy="173189"/>
            <a:chOff x="6943296" y="513283"/>
            <a:chExt cx="213000" cy="173798"/>
          </a:xfrm>
        </p:grpSpPr>
        <p:sp>
          <p:nvSpPr>
            <p:cNvPr id="979" name="Google Shape;941;g290225379b6_0_0">
              <a:extLst>
                <a:ext uri="{FF2B5EF4-FFF2-40B4-BE49-F238E27FC236}">
                  <a16:creationId xmlns:a16="http://schemas.microsoft.com/office/drawing/2014/main" id="{D7FD4BD0-847C-CC2A-550A-57B27FDCA12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42;g290225379b6_0_0">
              <a:extLst>
                <a:ext uri="{FF2B5EF4-FFF2-40B4-BE49-F238E27FC236}">
                  <a16:creationId xmlns:a16="http://schemas.microsoft.com/office/drawing/2014/main" id="{B96A9CE0-F28D-D86C-8ABA-1AD8D10BBC8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1" name="Google Shape;940;g290225379b6_0_0">
            <a:extLst>
              <a:ext uri="{FF2B5EF4-FFF2-40B4-BE49-F238E27FC236}">
                <a16:creationId xmlns:a16="http://schemas.microsoft.com/office/drawing/2014/main" id="{8A029BDF-CB44-74C9-6752-3AA932CA23B4}"/>
              </a:ext>
            </a:extLst>
          </p:cNvPr>
          <p:cNvGrpSpPr/>
          <p:nvPr/>
        </p:nvGrpSpPr>
        <p:grpSpPr>
          <a:xfrm>
            <a:off x="7897760" y="906563"/>
            <a:ext cx="189815" cy="173189"/>
            <a:chOff x="6943296" y="513283"/>
            <a:chExt cx="213000" cy="173798"/>
          </a:xfrm>
        </p:grpSpPr>
        <p:sp>
          <p:nvSpPr>
            <p:cNvPr id="982" name="Google Shape;941;g290225379b6_0_0">
              <a:extLst>
                <a:ext uri="{FF2B5EF4-FFF2-40B4-BE49-F238E27FC236}">
                  <a16:creationId xmlns:a16="http://schemas.microsoft.com/office/drawing/2014/main" id="{B2B32F01-E5DF-66D4-0830-A504DDB0858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42;g290225379b6_0_0">
              <a:extLst>
                <a:ext uri="{FF2B5EF4-FFF2-40B4-BE49-F238E27FC236}">
                  <a16:creationId xmlns:a16="http://schemas.microsoft.com/office/drawing/2014/main" id="{BD7E0E51-6AF2-C79E-9051-5A5ED30FDBA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4" name="Google Shape;940;g290225379b6_0_0">
            <a:extLst>
              <a:ext uri="{FF2B5EF4-FFF2-40B4-BE49-F238E27FC236}">
                <a16:creationId xmlns:a16="http://schemas.microsoft.com/office/drawing/2014/main" id="{34CFD4BF-C430-B073-D3E0-A2E3D4744E38}"/>
              </a:ext>
            </a:extLst>
          </p:cNvPr>
          <p:cNvGrpSpPr/>
          <p:nvPr/>
        </p:nvGrpSpPr>
        <p:grpSpPr>
          <a:xfrm>
            <a:off x="7897760" y="1223172"/>
            <a:ext cx="189815" cy="173189"/>
            <a:chOff x="6943296" y="513283"/>
            <a:chExt cx="213000" cy="173798"/>
          </a:xfrm>
        </p:grpSpPr>
        <p:sp>
          <p:nvSpPr>
            <p:cNvPr id="985" name="Google Shape;941;g290225379b6_0_0">
              <a:extLst>
                <a:ext uri="{FF2B5EF4-FFF2-40B4-BE49-F238E27FC236}">
                  <a16:creationId xmlns:a16="http://schemas.microsoft.com/office/drawing/2014/main" id="{D7EAA03B-C0E0-856F-50C8-1FC2E724720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42;g290225379b6_0_0">
              <a:extLst>
                <a:ext uri="{FF2B5EF4-FFF2-40B4-BE49-F238E27FC236}">
                  <a16:creationId xmlns:a16="http://schemas.microsoft.com/office/drawing/2014/main" id="{BB1AB36E-F253-C4C0-1202-B0283CBF58C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7" name="Google Shape;940;g290225379b6_0_0">
            <a:extLst>
              <a:ext uri="{FF2B5EF4-FFF2-40B4-BE49-F238E27FC236}">
                <a16:creationId xmlns:a16="http://schemas.microsoft.com/office/drawing/2014/main" id="{B8D4A4AE-3893-6DAA-030F-ED9CDCC252C1}"/>
              </a:ext>
            </a:extLst>
          </p:cNvPr>
          <p:cNvGrpSpPr/>
          <p:nvPr/>
        </p:nvGrpSpPr>
        <p:grpSpPr>
          <a:xfrm>
            <a:off x="7897759" y="1481635"/>
            <a:ext cx="189815" cy="173189"/>
            <a:chOff x="6943296" y="513283"/>
            <a:chExt cx="213000" cy="173798"/>
          </a:xfrm>
        </p:grpSpPr>
        <p:sp>
          <p:nvSpPr>
            <p:cNvPr id="988" name="Google Shape;941;g290225379b6_0_0">
              <a:extLst>
                <a:ext uri="{FF2B5EF4-FFF2-40B4-BE49-F238E27FC236}">
                  <a16:creationId xmlns:a16="http://schemas.microsoft.com/office/drawing/2014/main" id="{F25ECB9B-9E48-9F4F-427F-65E91F8ECC9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42;g290225379b6_0_0">
              <a:extLst>
                <a:ext uri="{FF2B5EF4-FFF2-40B4-BE49-F238E27FC236}">
                  <a16:creationId xmlns:a16="http://schemas.microsoft.com/office/drawing/2014/main" id="{3FD4A97C-DDB0-6E9B-AC6B-526593823D4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0" name="Google Shape;940;g290225379b6_0_0">
            <a:extLst>
              <a:ext uri="{FF2B5EF4-FFF2-40B4-BE49-F238E27FC236}">
                <a16:creationId xmlns:a16="http://schemas.microsoft.com/office/drawing/2014/main" id="{414B65C3-6A02-DECF-A967-308AE1933DED}"/>
              </a:ext>
            </a:extLst>
          </p:cNvPr>
          <p:cNvGrpSpPr/>
          <p:nvPr/>
        </p:nvGrpSpPr>
        <p:grpSpPr>
          <a:xfrm>
            <a:off x="7897759" y="1701330"/>
            <a:ext cx="189815" cy="173189"/>
            <a:chOff x="6943296" y="513283"/>
            <a:chExt cx="213000" cy="173798"/>
          </a:xfrm>
        </p:grpSpPr>
        <p:sp>
          <p:nvSpPr>
            <p:cNvPr id="991" name="Google Shape;941;g290225379b6_0_0">
              <a:extLst>
                <a:ext uri="{FF2B5EF4-FFF2-40B4-BE49-F238E27FC236}">
                  <a16:creationId xmlns:a16="http://schemas.microsoft.com/office/drawing/2014/main" id="{1DFB1445-3EFD-7DD6-FEE3-84F13EC30CA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42;g290225379b6_0_0">
              <a:extLst>
                <a:ext uri="{FF2B5EF4-FFF2-40B4-BE49-F238E27FC236}">
                  <a16:creationId xmlns:a16="http://schemas.microsoft.com/office/drawing/2014/main" id="{6A7AD881-F657-ECFC-D809-7B348B87370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93" name="Google Shape;956;g290225379b6_0_0">
            <a:extLst>
              <a:ext uri="{FF2B5EF4-FFF2-40B4-BE49-F238E27FC236}">
                <a16:creationId xmlns:a16="http://schemas.microsoft.com/office/drawing/2014/main" id="{D56F902B-23A0-73FD-3C37-88A2917EA0F5}"/>
              </a:ext>
            </a:extLst>
          </p:cNvPr>
          <p:cNvCxnSpPr>
            <a:cxnSpLocks/>
            <a:stCxn id="56" idx="1"/>
            <a:endCxn id="27"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56;g290225379b6_0_0">
            <a:extLst>
              <a:ext uri="{FF2B5EF4-FFF2-40B4-BE49-F238E27FC236}">
                <a16:creationId xmlns:a16="http://schemas.microsoft.com/office/drawing/2014/main" id="{C28018B9-43B1-418A-A232-DD6DE5A35458}"/>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37;g290225379b6_0_0">
            <a:extLst>
              <a:ext uri="{FF2B5EF4-FFF2-40B4-BE49-F238E27FC236}">
                <a16:creationId xmlns:a16="http://schemas.microsoft.com/office/drawing/2014/main" id="{97CB8A59-C0CC-6742-E400-7F8E23C55902}"/>
              </a:ext>
            </a:extLst>
          </p:cNvPr>
          <p:cNvCxnSpPr>
            <a:cxnSpLocks/>
            <a:stCxn id="60" idx="0"/>
            <a:endCxn id="56"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96" name="Google Shape;956;g290225379b6_0_0">
            <a:extLst>
              <a:ext uri="{FF2B5EF4-FFF2-40B4-BE49-F238E27FC236}">
                <a16:creationId xmlns:a16="http://schemas.microsoft.com/office/drawing/2014/main" id="{95617FD8-BF83-71C9-7E77-C392B27C73A3}"/>
              </a:ext>
            </a:extLst>
          </p:cNvPr>
          <p:cNvCxnSpPr>
            <a:cxnSpLocks/>
            <a:stCxn id="59" idx="1"/>
            <a:endCxn id="62"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97" name="Google Shape;956;g290225379b6_0_0">
            <a:extLst>
              <a:ext uri="{FF2B5EF4-FFF2-40B4-BE49-F238E27FC236}">
                <a16:creationId xmlns:a16="http://schemas.microsoft.com/office/drawing/2014/main" id="{BDAB45F0-C647-B44E-776A-E64657CFD97F}"/>
              </a:ext>
            </a:extLst>
          </p:cNvPr>
          <p:cNvCxnSpPr>
            <a:cxnSpLocks/>
            <a:stCxn id="967" idx="1"/>
            <a:endCxn id="964"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98" name="Google Shape;937;g290225379b6_0_0">
            <a:extLst>
              <a:ext uri="{FF2B5EF4-FFF2-40B4-BE49-F238E27FC236}">
                <a16:creationId xmlns:a16="http://schemas.microsoft.com/office/drawing/2014/main" id="{4855B9B4-9775-5DCE-00E7-042986FDCCDD}"/>
              </a:ext>
            </a:extLst>
          </p:cNvPr>
          <p:cNvCxnSpPr>
            <a:cxnSpLocks/>
            <a:stCxn id="965" idx="0"/>
            <a:endCxn id="961"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99" name="Google Shape;956;g290225379b6_0_0">
            <a:extLst>
              <a:ext uri="{FF2B5EF4-FFF2-40B4-BE49-F238E27FC236}">
                <a16:creationId xmlns:a16="http://schemas.microsoft.com/office/drawing/2014/main" id="{40A9E870-630B-F494-6985-4E85F4AFF795}"/>
              </a:ext>
            </a:extLst>
          </p:cNvPr>
          <p:cNvCxnSpPr>
            <a:cxnSpLocks/>
            <a:stCxn id="970" idx="1"/>
            <a:endCxn id="964"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956;g290225379b6_0_0">
            <a:extLst>
              <a:ext uri="{FF2B5EF4-FFF2-40B4-BE49-F238E27FC236}">
                <a16:creationId xmlns:a16="http://schemas.microsoft.com/office/drawing/2014/main" id="{88109140-E3C4-C4D8-3A64-B84F3386886D}"/>
              </a:ext>
            </a:extLst>
          </p:cNvPr>
          <p:cNvCxnSpPr>
            <a:cxnSpLocks/>
            <a:stCxn id="973" idx="1"/>
            <a:endCxn id="964"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956;g290225379b6_0_0">
            <a:extLst>
              <a:ext uri="{FF2B5EF4-FFF2-40B4-BE49-F238E27FC236}">
                <a16:creationId xmlns:a16="http://schemas.microsoft.com/office/drawing/2014/main" id="{9379C94D-B657-F643-CD9C-2E427DCA9F67}"/>
              </a:ext>
            </a:extLst>
          </p:cNvPr>
          <p:cNvCxnSpPr>
            <a:cxnSpLocks/>
            <a:stCxn id="977" idx="0"/>
            <a:endCxn id="964"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3EECCE11-A6D3-DA77-E72C-F4664FF9E1E5}"/>
              </a:ext>
            </a:extLst>
          </p:cNvPr>
          <p:cNvCxnSpPr>
            <a:cxnSpLocks/>
            <a:stCxn id="976" idx="1"/>
            <a:endCxn id="979"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1003" name="Google Shape;956;g290225379b6_0_0">
            <a:extLst>
              <a:ext uri="{FF2B5EF4-FFF2-40B4-BE49-F238E27FC236}">
                <a16:creationId xmlns:a16="http://schemas.microsoft.com/office/drawing/2014/main" id="{D43841FF-CFAA-F4CB-7EE8-4CF6B2B95A5F}"/>
              </a:ext>
            </a:extLst>
          </p:cNvPr>
          <p:cNvCxnSpPr>
            <a:cxnSpLocks/>
            <a:stCxn id="961" idx="1"/>
            <a:endCxn id="59"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1004" name="Google Shape;956;g290225379b6_0_0">
            <a:extLst>
              <a:ext uri="{FF2B5EF4-FFF2-40B4-BE49-F238E27FC236}">
                <a16:creationId xmlns:a16="http://schemas.microsoft.com/office/drawing/2014/main" id="{D1540EF4-62ED-9D1E-5860-E6ED0CCA3D81}"/>
              </a:ext>
            </a:extLst>
          </p:cNvPr>
          <p:cNvCxnSpPr>
            <a:cxnSpLocks/>
            <a:stCxn id="964" idx="1"/>
            <a:endCxn id="979"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pic>
        <p:nvPicPr>
          <p:cNvPr id="32" name="Picture 31">
            <a:extLst>
              <a:ext uri="{FF2B5EF4-FFF2-40B4-BE49-F238E27FC236}">
                <a16:creationId xmlns:a16="http://schemas.microsoft.com/office/drawing/2014/main" id="{0AE2E20E-BF28-B59E-8750-F20CF65E6499}"/>
              </a:ext>
            </a:extLst>
          </p:cNvPr>
          <p:cNvPicPr>
            <a:picLocks noChangeAspect="1"/>
          </p:cNvPicPr>
          <p:nvPr/>
        </p:nvPicPr>
        <p:blipFill>
          <a:blip r:embed="rId4"/>
          <a:stretch>
            <a:fillRect/>
          </a:stretch>
        </p:blipFill>
        <p:spPr>
          <a:xfrm>
            <a:off x="439164" y="1966013"/>
            <a:ext cx="6380952" cy="2066667"/>
          </a:xfrm>
          <a:prstGeom prst="rect">
            <a:avLst/>
          </a:prstGeom>
        </p:spPr>
      </p:pic>
    </p:spTree>
    <p:extLst>
      <p:ext uri="{BB962C8B-B14F-4D97-AF65-F5344CB8AC3E}">
        <p14:creationId xmlns:p14="http://schemas.microsoft.com/office/powerpoint/2010/main" val="251919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49261C-911B-C276-83D8-5AFB7F97251E}"/>
              </a:ext>
            </a:extLst>
          </p:cNvPr>
          <p:cNvPicPr>
            <a:picLocks noChangeAspect="1"/>
          </p:cNvPicPr>
          <p:nvPr/>
        </p:nvPicPr>
        <p:blipFill>
          <a:blip r:embed="rId2"/>
          <a:stretch>
            <a:fillRect/>
          </a:stretch>
        </p:blipFill>
        <p:spPr>
          <a:xfrm>
            <a:off x="0" y="414033"/>
            <a:ext cx="9144000" cy="4538967"/>
          </a:xfrm>
          <a:prstGeom prst="rect">
            <a:avLst/>
          </a:prstGeom>
        </p:spPr>
      </p:pic>
    </p:spTree>
    <p:extLst>
      <p:ext uri="{BB962C8B-B14F-4D97-AF65-F5344CB8AC3E}">
        <p14:creationId xmlns:p14="http://schemas.microsoft.com/office/powerpoint/2010/main" val="519333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350178" y="3401199"/>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Resource</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2025809" y="3390216"/>
            <a:ext cx="1396824" cy="569120"/>
            <a:chOff x="2361637" y="1588143"/>
            <a:chExt cx="1396824" cy="569120"/>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88143"/>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ResourceOnderdeel</a:t>
              </a:r>
              <a:endParaRPr sz="800" b="1" i="0" u="none" strike="noStrike" cap="none">
                <a:solidFill>
                  <a:srgbClr val="FFFFFF"/>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3701441" y="3401199"/>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Selector</a:t>
              </a:r>
              <a:endParaRPr sz="800" b="1" i="0" u="none" strike="noStrike" cap="none">
                <a:solidFill>
                  <a:srgbClr val="FFFFFF"/>
                </a:solidFill>
                <a:latin typeface="Arial"/>
                <a:ea typeface="Arial"/>
                <a:cs typeface="Arial"/>
                <a:sym typeface="Arial"/>
              </a:endParaRPr>
            </a:p>
          </p:txBody>
        </p:sp>
      </p:gr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3"/>
            <a:endCxn id="9" idx="1"/>
          </p:cNvCxnSpPr>
          <p:nvPr/>
        </p:nvCxnSpPr>
        <p:spPr>
          <a:xfrm flipV="1">
            <a:off x="1747002" y="3759304"/>
            <a:ext cx="278807" cy="7244"/>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1815882"/>
          </a:xfrm>
          <a:prstGeom prst="rect">
            <a:avLst/>
          </a:prstGeom>
          <a:noFill/>
        </p:spPr>
        <p:txBody>
          <a:bodyPr wrap="square">
            <a:spAutoFit/>
          </a:bodyPr>
          <a:lstStyle/>
          <a:p>
            <a:r>
              <a:rPr lang="nl-BE" sz="1400" b="1">
                <a:solidFill>
                  <a:srgbClr val="0B5394"/>
                </a:solidFill>
                <a:latin typeface="Calibri"/>
                <a:ea typeface="Calibri"/>
                <a:cs typeface="Calibri"/>
                <a:sym typeface="Calibri"/>
              </a:rPr>
              <a:t>Aan de hand van een Selector kan er een selectie gemaakt worden van een Besluit door een persoon of een AI bot. Deze selectie dan weer gelinkt kan worden met een Annotatie en Inhoud.</a:t>
            </a:r>
          </a:p>
          <a:p>
            <a:endParaRPr lang="nl-BE" b="1">
              <a:solidFill>
                <a:srgbClr val="0B5394"/>
              </a:solidFill>
              <a:latin typeface="Calibri"/>
              <a:ea typeface="Calibri"/>
              <a:cs typeface="Calibri"/>
              <a:sym typeface="Calibri"/>
            </a:endParaRPr>
          </a:p>
          <a:p>
            <a:r>
              <a:rPr lang="nl-BE" sz="1400" b="1">
                <a:solidFill>
                  <a:srgbClr val="0B5394"/>
                </a:solidFill>
                <a:latin typeface="Calibri"/>
                <a:ea typeface="Calibri"/>
                <a:cs typeface="Calibri"/>
                <a:sym typeface="Calibri"/>
              </a:rPr>
              <a:t>Dit maakt het mogelijk om bijvoorbeeld gecoördineerde reglementen te gaan samenstellen of een een deel van een videolivestream te koppelen met een specifiek Besluit.</a:t>
            </a:r>
          </a:p>
        </p:txBody>
      </p:sp>
      <p:cxnSp>
        <p:nvCxnSpPr>
          <p:cNvPr id="26" name="Google Shape;1651;g2906a1306da_0_23">
            <a:extLst>
              <a:ext uri="{FF2B5EF4-FFF2-40B4-BE49-F238E27FC236}">
                <a16:creationId xmlns:a16="http://schemas.microsoft.com/office/drawing/2014/main" id="{EEE73610-8163-52A5-F67C-12F1E7012249}"/>
              </a:ext>
            </a:extLst>
          </p:cNvPr>
          <p:cNvCxnSpPr>
            <a:cxnSpLocks/>
            <a:stCxn id="9" idx="3"/>
            <a:endCxn id="11" idx="1"/>
          </p:cNvCxnSpPr>
          <p:nvPr/>
        </p:nvCxnSpPr>
        <p:spPr>
          <a:xfrm>
            <a:off x="3422633" y="3759304"/>
            <a:ext cx="278808" cy="7245"/>
          </a:xfrm>
          <a:prstGeom prst="straightConnector1">
            <a:avLst/>
          </a:prstGeom>
          <a:noFill/>
          <a:ln w="9525" cap="flat" cmpd="sng">
            <a:solidFill>
              <a:schemeClr val="dk2"/>
            </a:solidFill>
            <a:prstDash val="solid"/>
            <a:round/>
            <a:headEnd type="none" w="med" len="med"/>
            <a:tailEnd type="none" w="med" len="med"/>
          </a:ln>
        </p:spPr>
      </p:cxnSp>
      <p:sp>
        <p:nvSpPr>
          <p:cNvPr id="21" name="Google Shape;1016;g294029636b3_0_3">
            <a:extLst>
              <a:ext uri="{FF2B5EF4-FFF2-40B4-BE49-F238E27FC236}">
                <a16:creationId xmlns:a16="http://schemas.microsoft.com/office/drawing/2014/main" id="{609C98FF-11E8-CDD5-9BFB-45ADB5DDA744}"/>
              </a:ext>
            </a:extLst>
          </p:cNvPr>
          <p:cNvSpPr/>
          <p:nvPr/>
        </p:nvSpPr>
        <p:spPr>
          <a:xfrm>
            <a:off x="5395800" y="0"/>
            <a:ext cx="3748200" cy="5160487"/>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Resource?</a:t>
            </a:r>
            <a:endParaRPr sz="1200" b="1"/>
          </a:p>
          <a:p>
            <a:pPr marL="0" marR="0" lvl="0" indent="0" algn="l" rtl="0">
              <a:lnSpc>
                <a:spcPct val="100000"/>
              </a:lnSpc>
              <a:spcBef>
                <a:spcPts val="0"/>
              </a:spcBef>
              <a:spcAft>
                <a:spcPts val="0"/>
              </a:spcAft>
              <a:buClr>
                <a:srgbClr val="000000"/>
              </a:buClr>
              <a:buSzPts val="1200"/>
              <a:buFont typeface="Arial"/>
              <a:buNone/>
            </a:pPr>
            <a:r>
              <a:rPr lang="nl-NL" sz="1200"/>
              <a:t>Een generieke paraplu waar bijvoorbeeld een Besluit of Inhoud kan onder vallen.</a:t>
            </a:r>
          </a:p>
          <a:p>
            <a:pPr marL="0" marR="0" lvl="0" indent="0" algn="l" rtl="0">
              <a:lnSpc>
                <a:spcPct val="100000"/>
              </a:lnSpc>
              <a:spcBef>
                <a:spcPts val="0"/>
              </a:spcBef>
              <a:spcAft>
                <a:spcPts val="0"/>
              </a:spcAft>
              <a:buClr>
                <a:srgbClr val="000000"/>
              </a:buClr>
              <a:buSzPts val="1200"/>
              <a:buFont typeface="Arial"/>
              <a:buNone/>
            </a:pPr>
            <a:endParaRPr lang="nl-NL" sz="1200"/>
          </a:p>
          <a:p>
            <a:pPr marL="0" marR="0" lvl="0" indent="0" algn="l" rtl="0">
              <a:lnSpc>
                <a:spcPct val="100000"/>
              </a:lnSpc>
              <a:spcBef>
                <a:spcPts val="0"/>
              </a:spcBef>
              <a:spcAft>
                <a:spcPts val="0"/>
              </a:spcAft>
              <a:buClr>
                <a:srgbClr val="000000"/>
              </a:buClr>
              <a:buSzPts val="1200"/>
              <a:buFont typeface="Arial"/>
              <a:buNone/>
            </a:pPr>
            <a:r>
              <a:rPr lang="nl-NL" sz="1200" b="1"/>
              <a:t>Wat is een ResourceOnderdeel?</a:t>
            </a:r>
          </a:p>
          <a:p>
            <a:pPr marL="0" marR="0" lvl="0" indent="0" algn="l" rtl="0">
              <a:lnSpc>
                <a:spcPct val="100000"/>
              </a:lnSpc>
              <a:spcBef>
                <a:spcPts val="0"/>
              </a:spcBef>
              <a:spcAft>
                <a:spcPts val="0"/>
              </a:spcAft>
              <a:buClr>
                <a:srgbClr val="000000"/>
              </a:buClr>
              <a:buSzPts val="1200"/>
              <a:buFont typeface="Arial"/>
              <a:buNone/>
            </a:pPr>
            <a:r>
              <a:rPr lang="nl-NL" sz="1200"/>
              <a:t>Een deel van een Resource.</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Selector?</a:t>
            </a:r>
          </a:p>
          <a:p>
            <a:pPr marL="0" marR="0" lvl="0" indent="0" algn="l" rtl="0">
              <a:lnSpc>
                <a:spcPct val="100000"/>
              </a:lnSpc>
              <a:spcBef>
                <a:spcPts val="0"/>
              </a:spcBef>
              <a:spcAft>
                <a:spcPts val="0"/>
              </a:spcAft>
              <a:buClr>
                <a:srgbClr val="000000"/>
              </a:buClr>
              <a:buSzPts val="1200"/>
              <a:buFont typeface="Arial"/>
              <a:buNone/>
            </a:pPr>
            <a:r>
              <a:rPr lang="en-GB" sz="1200" err="1"/>
              <a:t>Een</a:t>
            </a:r>
            <a:r>
              <a:rPr lang="en-GB" sz="1200"/>
              <a:t> Resource </a:t>
            </a:r>
            <a:r>
              <a:rPr lang="en-GB" sz="1200" err="1"/>
              <a:t>dat</a:t>
            </a:r>
            <a:r>
              <a:rPr lang="en-GB" sz="1200"/>
              <a:t> </a:t>
            </a:r>
            <a:r>
              <a:rPr lang="en-GB" sz="1200" err="1"/>
              <a:t>een</a:t>
            </a:r>
            <a:r>
              <a:rPr lang="en-GB" sz="1200"/>
              <a:t> </a:t>
            </a:r>
            <a:r>
              <a:rPr lang="en-GB" sz="1200" err="1"/>
              <a:t>deel</a:t>
            </a:r>
            <a:r>
              <a:rPr lang="en-GB" sz="1200"/>
              <a:t> </a:t>
            </a:r>
            <a:r>
              <a:rPr lang="en-GB" sz="1200" err="1"/>
              <a:t>beschrijft</a:t>
            </a:r>
            <a:r>
              <a:rPr lang="en-GB" sz="1200"/>
              <a:t> van </a:t>
            </a:r>
            <a:r>
              <a:rPr lang="en-GB" sz="1200" err="1"/>
              <a:t>een</a:t>
            </a:r>
            <a:r>
              <a:rPr lang="en-GB" sz="1200"/>
              <a:t> </a:t>
            </a:r>
            <a:r>
              <a:rPr lang="en-GB" sz="1200" err="1"/>
              <a:t>andere</a:t>
            </a:r>
            <a:r>
              <a:rPr lang="en-GB" sz="1200"/>
              <a:t> Resource. </a:t>
            </a: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2" name="Google Shape;940;g290225379b6_0_0">
            <a:extLst>
              <a:ext uri="{FF2B5EF4-FFF2-40B4-BE49-F238E27FC236}">
                <a16:creationId xmlns:a16="http://schemas.microsoft.com/office/drawing/2014/main" id="{F64A8068-5614-3473-9B33-5FFC5DE5F9E9}"/>
              </a:ext>
            </a:extLst>
          </p:cNvPr>
          <p:cNvGrpSpPr/>
          <p:nvPr/>
        </p:nvGrpSpPr>
        <p:grpSpPr>
          <a:xfrm>
            <a:off x="6364775" y="1588132"/>
            <a:ext cx="189815" cy="173189"/>
            <a:chOff x="6943296" y="513283"/>
            <a:chExt cx="213000" cy="173798"/>
          </a:xfrm>
        </p:grpSpPr>
        <p:sp>
          <p:nvSpPr>
            <p:cNvPr id="6" name="Google Shape;941;g290225379b6_0_0">
              <a:extLst>
                <a:ext uri="{FF2B5EF4-FFF2-40B4-BE49-F238E27FC236}">
                  <a16:creationId xmlns:a16="http://schemas.microsoft.com/office/drawing/2014/main" id="{157141C3-908E-98C2-9509-C61BC614276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42;g290225379b6_0_0">
              <a:extLst>
                <a:ext uri="{FF2B5EF4-FFF2-40B4-BE49-F238E27FC236}">
                  <a16:creationId xmlns:a16="http://schemas.microsoft.com/office/drawing/2014/main" id="{84E71816-E0AB-4CA8-A888-29AD45FE3AC8}"/>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8" name="Google Shape;940;g290225379b6_0_0">
            <a:extLst>
              <a:ext uri="{FF2B5EF4-FFF2-40B4-BE49-F238E27FC236}">
                <a16:creationId xmlns:a16="http://schemas.microsoft.com/office/drawing/2014/main" id="{89588F1E-074D-724F-EA94-EF06E82952B2}"/>
              </a:ext>
            </a:extLst>
          </p:cNvPr>
          <p:cNvGrpSpPr/>
          <p:nvPr/>
        </p:nvGrpSpPr>
        <p:grpSpPr>
          <a:xfrm>
            <a:off x="6911659" y="378071"/>
            <a:ext cx="189815" cy="173189"/>
            <a:chOff x="6943296" y="513283"/>
            <a:chExt cx="213000" cy="173798"/>
          </a:xfrm>
        </p:grpSpPr>
        <p:sp>
          <p:nvSpPr>
            <p:cNvPr id="15" name="Google Shape;941;g290225379b6_0_0">
              <a:extLst>
                <a:ext uri="{FF2B5EF4-FFF2-40B4-BE49-F238E27FC236}">
                  <a16:creationId xmlns:a16="http://schemas.microsoft.com/office/drawing/2014/main" id="{B59AC486-B2C4-8F21-B95D-008F7EF6052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42;g290225379b6_0_0">
              <a:extLst>
                <a:ext uri="{FF2B5EF4-FFF2-40B4-BE49-F238E27FC236}">
                  <a16:creationId xmlns:a16="http://schemas.microsoft.com/office/drawing/2014/main" id="{409B35F4-583A-219B-4AEC-D2768C91E0B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7" name="Google Shape;940;g290225379b6_0_0">
            <a:extLst>
              <a:ext uri="{FF2B5EF4-FFF2-40B4-BE49-F238E27FC236}">
                <a16:creationId xmlns:a16="http://schemas.microsoft.com/office/drawing/2014/main" id="{B467B7F3-6401-F48B-0CBB-E24C99021018}"/>
              </a:ext>
            </a:extLst>
          </p:cNvPr>
          <p:cNvGrpSpPr/>
          <p:nvPr/>
        </p:nvGrpSpPr>
        <p:grpSpPr>
          <a:xfrm>
            <a:off x="6759836" y="596089"/>
            <a:ext cx="189815" cy="173189"/>
            <a:chOff x="6943296" y="513283"/>
            <a:chExt cx="213000" cy="173798"/>
          </a:xfrm>
        </p:grpSpPr>
        <p:sp>
          <p:nvSpPr>
            <p:cNvPr id="18" name="Google Shape;941;g290225379b6_0_0">
              <a:extLst>
                <a:ext uri="{FF2B5EF4-FFF2-40B4-BE49-F238E27FC236}">
                  <a16:creationId xmlns:a16="http://schemas.microsoft.com/office/drawing/2014/main" id="{8C0B3308-BE43-9D5A-5D7A-488B290C2C5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42;g290225379b6_0_0">
              <a:extLst>
                <a:ext uri="{FF2B5EF4-FFF2-40B4-BE49-F238E27FC236}">
                  <a16:creationId xmlns:a16="http://schemas.microsoft.com/office/drawing/2014/main" id="{32C28FFA-DF9B-9F6E-B047-DAEE098720B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0" name="Google Shape;940;g290225379b6_0_0">
            <a:extLst>
              <a:ext uri="{FF2B5EF4-FFF2-40B4-BE49-F238E27FC236}">
                <a16:creationId xmlns:a16="http://schemas.microsoft.com/office/drawing/2014/main" id="{5FEFA166-DDF1-82EB-EB52-F0D4AF3F5A7C}"/>
              </a:ext>
            </a:extLst>
          </p:cNvPr>
          <p:cNvGrpSpPr/>
          <p:nvPr/>
        </p:nvGrpSpPr>
        <p:grpSpPr>
          <a:xfrm>
            <a:off x="6668420" y="1588132"/>
            <a:ext cx="189815" cy="173189"/>
            <a:chOff x="6943296" y="513283"/>
            <a:chExt cx="213000" cy="173798"/>
          </a:xfrm>
        </p:grpSpPr>
        <p:sp>
          <p:nvSpPr>
            <p:cNvPr id="22" name="Google Shape;941;g290225379b6_0_0">
              <a:extLst>
                <a:ext uri="{FF2B5EF4-FFF2-40B4-BE49-F238E27FC236}">
                  <a16:creationId xmlns:a16="http://schemas.microsoft.com/office/drawing/2014/main" id="{69B4174F-BC4E-5232-3A5F-2C7C44450F8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42;g290225379b6_0_0">
              <a:extLst>
                <a:ext uri="{FF2B5EF4-FFF2-40B4-BE49-F238E27FC236}">
                  <a16:creationId xmlns:a16="http://schemas.microsoft.com/office/drawing/2014/main" id="{25764DC3-337E-720F-55A4-5B6AECA2BC46}"/>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4" name="Google Shape;940;g290225379b6_0_0">
            <a:extLst>
              <a:ext uri="{FF2B5EF4-FFF2-40B4-BE49-F238E27FC236}">
                <a16:creationId xmlns:a16="http://schemas.microsoft.com/office/drawing/2014/main" id="{307E8DE5-20A8-6EC5-C038-4AA0ADFED8A6}"/>
              </a:ext>
            </a:extLst>
          </p:cNvPr>
          <p:cNvGrpSpPr/>
          <p:nvPr/>
        </p:nvGrpSpPr>
        <p:grpSpPr>
          <a:xfrm>
            <a:off x="6968883" y="1588132"/>
            <a:ext cx="189815" cy="173189"/>
            <a:chOff x="6943296" y="513283"/>
            <a:chExt cx="213000" cy="173798"/>
          </a:xfrm>
        </p:grpSpPr>
        <p:sp>
          <p:nvSpPr>
            <p:cNvPr id="25" name="Google Shape;941;g290225379b6_0_0">
              <a:extLst>
                <a:ext uri="{FF2B5EF4-FFF2-40B4-BE49-F238E27FC236}">
                  <a16:creationId xmlns:a16="http://schemas.microsoft.com/office/drawing/2014/main" id="{E980A17B-548A-01BA-97CB-BF11A20B535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942;g290225379b6_0_0">
              <a:extLst>
                <a:ext uri="{FF2B5EF4-FFF2-40B4-BE49-F238E27FC236}">
                  <a16:creationId xmlns:a16="http://schemas.microsoft.com/office/drawing/2014/main" id="{B582B74B-D8E0-10BC-A4BA-9536F6FF47CB}"/>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8" name="Google Shape;940;g290225379b6_0_0">
            <a:extLst>
              <a:ext uri="{FF2B5EF4-FFF2-40B4-BE49-F238E27FC236}">
                <a16:creationId xmlns:a16="http://schemas.microsoft.com/office/drawing/2014/main" id="{37D0F950-31CD-5FB9-B2B1-FB1DAB793556}"/>
              </a:ext>
            </a:extLst>
          </p:cNvPr>
          <p:cNvGrpSpPr/>
          <p:nvPr/>
        </p:nvGrpSpPr>
        <p:grpSpPr>
          <a:xfrm>
            <a:off x="6668419" y="1825360"/>
            <a:ext cx="189815" cy="173189"/>
            <a:chOff x="6943296" y="513283"/>
            <a:chExt cx="213000" cy="173798"/>
          </a:xfrm>
        </p:grpSpPr>
        <p:sp>
          <p:nvSpPr>
            <p:cNvPr id="29" name="Google Shape;941;g290225379b6_0_0">
              <a:extLst>
                <a:ext uri="{FF2B5EF4-FFF2-40B4-BE49-F238E27FC236}">
                  <a16:creationId xmlns:a16="http://schemas.microsoft.com/office/drawing/2014/main" id="{2139E6B3-0A4A-02D9-E1CA-5BA659F1ED9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942;g290225379b6_0_0">
              <a:extLst>
                <a:ext uri="{FF2B5EF4-FFF2-40B4-BE49-F238E27FC236}">
                  <a16:creationId xmlns:a16="http://schemas.microsoft.com/office/drawing/2014/main" id="{99CB6256-0B1C-3B44-2484-E72DB9611ED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1" name="Google Shape;940;g290225379b6_0_0">
            <a:extLst>
              <a:ext uri="{FF2B5EF4-FFF2-40B4-BE49-F238E27FC236}">
                <a16:creationId xmlns:a16="http://schemas.microsoft.com/office/drawing/2014/main" id="{2B269AF1-00A0-9459-8B8C-0B7413141A4B}"/>
              </a:ext>
            </a:extLst>
          </p:cNvPr>
          <p:cNvGrpSpPr/>
          <p:nvPr/>
        </p:nvGrpSpPr>
        <p:grpSpPr>
          <a:xfrm>
            <a:off x="6968883" y="1822405"/>
            <a:ext cx="189815" cy="173189"/>
            <a:chOff x="6943296" y="513283"/>
            <a:chExt cx="213000" cy="173798"/>
          </a:xfrm>
        </p:grpSpPr>
        <p:sp>
          <p:nvSpPr>
            <p:cNvPr id="32" name="Google Shape;941;g290225379b6_0_0">
              <a:extLst>
                <a:ext uri="{FF2B5EF4-FFF2-40B4-BE49-F238E27FC236}">
                  <a16:creationId xmlns:a16="http://schemas.microsoft.com/office/drawing/2014/main" id="{A614D07A-82CA-C801-0779-D3B193A1D71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42;g290225379b6_0_0">
              <a:extLst>
                <a:ext uri="{FF2B5EF4-FFF2-40B4-BE49-F238E27FC236}">
                  <a16:creationId xmlns:a16="http://schemas.microsoft.com/office/drawing/2014/main" id="{CB76933A-E7FE-00D7-13C4-5332401C475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4" name="Google Shape;940;g290225379b6_0_0">
            <a:extLst>
              <a:ext uri="{FF2B5EF4-FFF2-40B4-BE49-F238E27FC236}">
                <a16:creationId xmlns:a16="http://schemas.microsoft.com/office/drawing/2014/main" id="{B87645A3-18DC-AB25-BC3D-6D75D67BD34C}"/>
              </a:ext>
            </a:extLst>
          </p:cNvPr>
          <p:cNvGrpSpPr/>
          <p:nvPr/>
        </p:nvGrpSpPr>
        <p:grpSpPr>
          <a:xfrm>
            <a:off x="7253606" y="1822405"/>
            <a:ext cx="189815" cy="173189"/>
            <a:chOff x="6943296" y="513283"/>
            <a:chExt cx="213000" cy="173798"/>
          </a:xfrm>
        </p:grpSpPr>
        <p:sp>
          <p:nvSpPr>
            <p:cNvPr id="35" name="Google Shape;941;g290225379b6_0_0">
              <a:extLst>
                <a:ext uri="{FF2B5EF4-FFF2-40B4-BE49-F238E27FC236}">
                  <a16:creationId xmlns:a16="http://schemas.microsoft.com/office/drawing/2014/main" id="{2837A77E-3B0D-6353-27B6-6FA7B38E772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42;g290225379b6_0_0">
              <a:extLst>
                <a:ext uri="{FF2B5EF4-FFF2-40B4-BE49-F238E27FC236}">
                  <a16:creationId xmlns:a16="http://schemas.microsoft.com/office/drawing/2014/main" id="{39118FFC-8A03-65D0-B9C2-3518F624050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37" name="Google Shape;956;g290225379b6_0_0">
            <a:extLst>
              <a:ext uri="{FF2B5EF4-FFF2-40B4-BE49-F238E27FC236}">
                <a16:creationId xmlns:a16="http://schemas.microsoft.com/office/drawing/2014/main" id="{42974CE2-782C-8E80-6D8C-454130897C86}"/>
              </a:ext>
            </a:extLst>
          </p:cNvPr>
          <p:cNvCxnSpPr>
            <a:cxnSpLocks/>
            <a:stCxn id="22" idx="1"/>
            <a:endCxn id="6"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956;g290225379b6_0_0">
            <a:extLst>
              <a:ext uri="{FF2B5EF4-FFF2-40B4-BE49-F238E27FC236}">
                <a16:creationId xmlns:a16="http://schemas.microsoft.com/office/drawing/2014/main" id="{1E506092-9FE8-D9BA-0183-74702BF4C7B8}"/>
              </a:ext>
            </a:extLst>
          </p:cNvPr>
          <p:cNvCxnSpPr>
            <a:cxnSpLocks/>
            <a:stCxn id="25" idx="1"/>
            <a:endCxn id="22"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956;g290225379b6_0_0">
            <a:extLst>
              <a:ext uri="{FF2B5EF4-FFF2-40B4-BE49-F238E27FC236}">
                <a16:creationId xmlns:a16="http://schemas.microsoft.com/office/drawing/2014/main" id="{B9F2CCD8-3BC7-D6F0-A9E9-462E3FE3911A}"/>
              </a:ext>
            </a:extLst>
          </p:cNvPr>
          <p:cNvCxnSpPr>
            <a:cxnSpLocks/>
            <a:stCxn id="25" idx="2"/>
            <a:endCxn id="30"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956;g290225379b6_0_0">
            <a:extLst>
              <a:ext uri="{FF2B5EF4-FFF2-40B4-BE49-F238E27FC236}">
                <a16:creationId xmlns:a16="http://schemas.microsoft.com/office/drawing/2014/main" id="{DD425C7A-0C8C-4CFF-FCAE-13663F062B38}"/>
              </a:ext>
            </a:extLst>
          </p:cNvPr>
          <p:cNvCxnSpPr>
            <a:cxnSpLocks/>
            <a:stCxn id="25" idx="2"/>
            <a:endCxn id="33"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956;g290225379b6_0_0">
            <a:extLst>
              <a:ext uri="{FF2B5EF4-FFF2-40B4-BE49-F238E27FC236}">
                <a16:creationId xmlns:a16="http://schemas.microsoft.com/office/drawing/2014/main" id="{48E6B5C7-BB20-87D0-112B-903FAA7F2FFC}"/>
              </a:ext>
            </a:extLst>
          </p:cNvPr>
          <p:cNvCxnSpPr>
            <a:cxnSpLocks/>
            <a:stCxn id="25" idx="2"/>
            <a:endCxn id="36"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42" name="Google Shape;940;g290225379b6_0_0">
            <a:extLst>
              <a:ext uri="{FF2B5EF4-FFF2-40B4-BE49-F238E27FC236}">
                <a16:creationId xmlns:a16="http://schemas.microsoft.com/office/drawing/2014/main" id="{015EC569-26A6-FFE9-1039-6297F40F4537}"/>
              </a:ext>
            </a:extLst>
          </p:cNvPr>
          <p:cNvGrpSpPr/>
          <p:nvPr/>
        </p:nvGrpSpPr>
        <p:grpSpPr>
          <a:xfrm>
            <a:off x="7067812" y="596089"/>
            <a:ext cx="189815" cy="173189"/>
            <a:chOff x="6943296" y="513283"/>
            <a:chExt cx="213000" cy="173798"/>
          </a:xfrm>
        </p:grpSpPr>
        <p:sp>
          <p:nvSpPr>
            <p:cNvPr id="43" name="Google Shape;941;g290225379b6_0_0">
              <a:extLst>
                <a:ext uri="{FF2B5EF4-FFF2-40B4-BE49-F238E27FC236}">
                  <a16:creationId xmlns:a16="http://schemas.microsoft.com/office/drawing/2014/main" id="{6110ECB6-476B-87AF-F897-0B003C4606F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42;g290225379b6_0_0">
              <a:extLst>
                <a:ext uri="{FF2B5EF4-FFF2-40B4-BE49-F238E27FC236}">
                  <a16:creationId xmlns:a16="http://schemas.microsoft.com/office/drawing/2014/main" id="{C43F3D73-7689-BB1F-F495-556CFF2F404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5" name="Google Shape;940;g290225379b6_0_0">
            <a:extLst>
              <a:ext uri="{FF2B5EF4-FFF2-40B4-BE49-F238E27FC236}">
                <a16:creationId xmlns:a16="http://schemas.microsoft.com/office/drawing/2014/main" id="{86CC162D-AD11-0B12-5AB0-15AD6A4C90D7}"/>
              </a:ext>
            </a:extLst>
          </p:cNvPr>
          <p:cNvGrpSpPr/>
          <p:nvPr/>
        </p:nvGrpSpPr>
        <p:grpSpPr>
          <a:xfrm>
            <a:off x="7063481" y="914862"/>
            <a:ext cx="189815" cy="173189"/>
            <a:chOff x="6943296" y="513283"/>
            <a:chExt cx="213000" cy="173798"/>
          </a:xfrm>
        </p:grpSpPr>
        <p:sp>
          <p:nvSpPr>
            <p:cNvPr id="46" name="Google Shape;941;g290225379b6_0_0">
              <a:extLst>
                <a:ext uri="{FF2B5EF4-FFF2-40B4-BE49-F238E27FC236}">
                  <a16:creationId xmlns:a16="http://schemas.microsoft.com/office/drawing/2014/main" id="{B318CA50-B0DB-045D-96BB-C242A97EBC9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42;g290225379b6_0_0">
              <a:extLst>
                <a:ext uri="{FF2B5EF4-FFF2-40B4-BE49-F238E27FC236}">
                  <a16:creationId xmlns:a16="http://schemas.microsoft.com/office/drawing/2014/main" id="{47FB56AA-2920-3070-FDBB-BD9C73995B1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8" name="Google Shape;940;g290225379b6_0_0">
            <a:extLst>
              <a:ext uri="{FF2B5EF4-FFF2-40B4-BE49-F238E27FC236}">
                <a16:creationId xmlns:a16="http://schemas.microsoft.com/office/drawing/2014/main" id="{A53DAD40-732C-ADF9-8432-FD07EFB1136E}"/>
              </a:ext>
            </a:extLst>
          </p:cNvPr>
          <p:cNvGrpSpPr/>
          <p:nvPr/>
        </p:nvGrpSpPr>
        <p:grpSpPr>
          <a:xfrm>
            <a:off x="6778759" y="914862"/>
            <a:ext cx="189815" cy="173189"/>
            <a:chOff x="6943296" y="513283"/>
            <a:chExt cx="213000" cy="173798"/>
          </a:xfrm>
        </p:grpSpPr>
        <p:sp>
          <p:nvSpPr>
            <p:cNvPr id="49" name="Google Shape;941;g290225379b6_0_0">
              <a:extLst>
                <a:ext uri="{FF2B5EF4-FFF2-40B4-BE49-F238E27FC236}">
                  <a16:creationId xmlns:a16="http://schemas.microsoft.com/office/drawing/2014/main" id="{019DFE3D-82E7-1D1F-86F7-AAB34773F9E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42;g290225379b6_0_0">
              <a:extLst>
                <a:ext uri="{FF2B5EF4-FFF2-40B4-BE49-F238E27FC236}">
                  <a16:creationId xmlns:a16="http://schemas.microsoft.com/office/drawing/2014/main" id="{05083064-6987-412A-3331-4F9419ED530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1" name="Google Shape;940;g290225379b6_0_0">
            <a:extLst>
              <a:ext uri="{FF2B5EF4-FFF2-40B4-BE49-F238E27FC236}">
                <a16:creationId xmlns:a16="http://schemas.microsoft.com/office/drawing/2014/main" id="{6C779C5C-B472-4DD5-394B-1CBF51AD30A5}"/>
              </a:ext>
            </a:extLst>
          </p:cNvPr>
          <p:cNvGrpSpPr/>
          <p:nvPr/>
        </p:nvGrpSpPr>
        <p:grpSpPr>
          <a:xfrm>
            <a:off x="7371458" y="914862"/>
            <a:ext cx="189815" cy="173189"/>
            <a:chOff x="6943296" y="513283"/>
            <a:chExt cx="213000" cy="173798"/>
          </a:xfrm>
        </p:grpSpPr>
        <p:sp>
          <p:nvSpPr>
            <p:cNvPr id="52" name="Google Shape;941;g290225379b6_0_0">
              <a:extLst>
                <a:ext uri="{FF2B5EF4-FFF2-40B4-BE49-F238E27FC236}">
                  <a16:creationId xmlns:a16="http://schemas.microsoft.com/office/drawing/2014/main" id="{06D0CD01-B813-CBD2-F7C5-8F2486274BE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942;g290225379b6_0_0">
              <a:extLst>
                <a:ext uri="{FF2B5EF4-FFF2-40B4-BE49-F238E27FC236}">
                  <a16:creationId xmlns:a16="http://schemas.microsoft.com/office/drawing/2014/main" id="{408E716C-3340-3B9B-06D7-CA435F921CF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4" name="Google Shape;940;g290225379b6_0_0">
            <a:extLst>
              <a:ext uri="{FF2B5EF4-FFF2-40B4-BE49-F238E27FC236}">
                <a16:creationId xmlns:a16="http://schemas.microsoft.com/office/drawing/2014/main" id="{F5E2EAB1-895C-FE46-0275-64BA941AF320}"/>
              </a:ext>
            </a:extLst>
          </p:cNvPr>
          <p:cNvGrpSpPr/>
          <p:nvPr/>
        </p:nvGrpSpPr>
        <p:grpSpPr>
          <a:xfrm>
            <a:off x="7363086" y="1223172"/>
            <a:ext cx="189815" cy="173189"/>
            <a:chOff x="6943296" y="513283"/>
            <a:chExt cx="213000" cy="173798"/>
          </a:xfrm>
        </p:grpSpPr>
        <p:sp>
          <p:nvSpPr>
            <p:cNvPr id="55" name="Google Shape;941;g290225379b6_0_0">
              <a:extLst>
                <a:ext uri="{FF2B5EF4-FFF2-40B4-BE49-F238E27FC236}">
                  <a16:creationId xmlns:a16="http://schemas.microsoft.com/office/drawing/2014/main" id="{17775959-2CC9-D2F3-E9D9-B1974C978A0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942;g290225379b6_0_0">
              <a:extLst>
                <a:ext uri="{FF2B5EF4-FFF2-40B4-BE49-F238E27FC236}">
                  <a16:creationId xmlns:a16="http://schemas.microsoft.com/office/drawing/2014/main" id="{3849CFFA-FA05-0FE5-1365-FE7EACB2D3A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CB950FCF-EE8A-EA3C-5E8A-A84401892100}"/>
              </a:ext>
            </a:extLst>
          </p:cNvPr>
          <p:cNvGrpSpPr/>
          <p:nvPr/>
        </p:nvGrpSpPr>
        <p:grpSpPr>
          <a:xfrm>
            <a:off x="7639437" y="1223172"/>
            <a:ext cx="189815" cy="173189"/>
            <a:chOff x="6943296" y="513283"/>
            <a:chExt cx="213000" cy="173798"/>
          </a:xfrm>
        </p:grpSpPr>
        <p:sp>
          <p:nvSpPr>
            <p:cNvPr id="58" name="Google Shape;941;g290225379b6_0_0">
              <a:extLst>
                <a:ext uri="{FF2B5EF4-FFF2-40B4-BE49-F238E27FC236}">
                  <a16:creationId xmlns:a16="http://schemas.microsoft.com/office/drawing/2014/main" id="{496B62A7-71C2-ADB3-CC5A-B4BF893841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942;g290225379b6_0_0">
              <a:extLst>
                <a:ext uri="{FF2B5EF4-FFF2-40B4-BE49-F238E27FC236}">
                  <a16:creationId xmlns:a16="http://schemas.microsoft.com/office/drawing/2014/main" id="{4AF61C52-8A75-B806-BFB9-123310D401D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0" name="Google Shape;940;g290225379b6_0_0">
            <a:extLst>
              <a:ext uri="{FF2B5EF4-FFF2-40B4-BE49-F238E27FC236}">
                <a16:creationId xmlns:a16="http://schemas.microsoft.com/office/drawing/2014/main" id="{D0F14E86-7982-C9FF-359A-44AB1E94FABC}"/>
              </a:ext>
            </a:extLst>
          </p:cNvPr>
          <p:cNvGrpSpPr/>
          <p:nvPr/>
        </p:nvGrpSpPr>
        <p:grpSpPr>
          <a:xfrm>
            <a:off x="7637589" y="1481635"/>
            <a:ext cx="189815" cy="173189"/>
            <a:chOff x="6943296" y="513283"/>
            <a:chExt cx="213000" cy="173798"/>
          </a:xfrm>
        </p:grpSpPr>
        <p:sp>
          <p:nvSpPr>
            <p:cNvPr id="61" name="Google Shape;941;g290225379b6_0_0">
              <a:extLst>
                <a:ext uri="{FF2B5EF4-FFF2-40B4-BE49-F238E27FC236}">
                  <a16:creationId xmlns:a16="http://schemas.microsoft.com/office/drawing/2014/main" id="{F7D8C60A-8B8E-C275-1B17-2F42687F241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942;g290225379b6_0_0">
              <a:extLst>
                <a:ext uri="{FF2B5EF4-FFF2-40B4-BE49-F238E27FC236}">
                  <a16:creationId xmlns:a16="http://schemas.microsoft.com/office/drawing/2014/main" id="{F77846FA-C3E7-6A47-2D14-AA26B190883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3" name="Google Shape;940;g290225379b6_0_0">
            <a:extLst>
              <a:ext uri="{FF2B5EF4-FFF2-40B4-BE49-F238E27FC236}">
                <a16:creationId xmlns:a16="http://schemas.microsoft.com/office/drawing/2014/main" id="{723F91D4-C602-9357-7F8E-1DA34B45467D}"/>
              </a:ext>
            </a:extLst>
          </p:cNvPr>
          <p:cNvGrpSpPr/>
          <p:nvPr/>
        </p:nvGrpSpPr>
        <p:grpSpPr>
          <a:xfrm>
            <a:off x="7637589" y="1704737"/>
            <a:ext cx="189815" cy="173189"/>
            <a:chOff x="6943296" y="513283"/>
            <a:chExt cx="213000" cy="173798"/>
          </a:xfrm>
        </p:grpSpPr>
        <p:sp>
          <p:nvSpPr>
            <p:cNvPr id="960" name="Google Shape;941;g290225379b6_0_0">
              <a:extLst>
                <a:ext uri="{FF2B5EF4-FFF2-40B4-BE49-F238E27FC236}">
                  <a16:creationId xmlns:a16="http://schemas.microsoft.com/office/drawing/2014/main" id="{666400AA-5376-54FA-137E-7232AD536CD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42;g290225379b6_0_0">
              <a:extLst>
                <a:ext uri="{FF2B5EF4-FFF2-40B4-BE49-F238E27FC236}">
                  <a16:creationId xmlns:a16="http://schemas.microsoft.com/office/drawing/2014/main" id="{F0624487-A6C3-B57A-7FB4-788791328E3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2" name="Google Shape;940;g290225379b6_0_0">
            <a:extLst>
              <a:ext uri="{FF2B5EF4-FFF2-40B4-BE49-F238E27FC236}">
                <a16:creationId xmlns:a16="http://schemas.microsoft.com/office/drawing/2014/main" id="{39665F8F-F585-FAE7-224E-9A4355F1C8BA}"/>
              </a:ext>
            </a:extLst>
          </p:cNvPr>
          <p:cNvGrpSpPr/>
          <p:nvPr/>
        </p:nvGrpSpPr>
        <p:grpSpPr>
          <a:xfrm>
            <a:off x="7363086" y="1481847"/>
            <a:ext cx="189815" cy="173189"/>
            <a:chOff x="6943296" y="513283"/>
            <a:chExt cx="213000" cy="173798"/>
          </a:xfrm>
        </p:grpSpPr>
        <p:sp>
          <p:nvSpPr>
            <p:cNvPr id="963" name="Google Shape;941;g290225379b6_0_0">
              <a:extLst>
                <a:ext uri="{FF2B5EF4-FFF2-40B4-BE49-F238E27FC236}">
                  <a16:creationId xmlns:a16="http://schemas.microsoft.com/office/drawing/2014/main" id="{533190B0-0457-63EE-788B-BC97992F96D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42;g290225379b6_0_0">
              <a:extLst>
                <a:ext uri="{FF2B5EF4-FFF2-40B4-BE49-F238E27FC236}">
                  <a16:creationId xmlns:a16="http://schemas.microsoft.com/office/drawing/2014/main" id="{9C7DFF67-D21D-A35D-F92B-F3445976EA3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5" name="Google Shape;940;g290225379b6_0_0">
            <a:extLst>
              <a:ext uri="{FF2B5EF4-FFF2-40B4-BE49-F238E27FC236}">
                <a16:creationId xmlns:a16="http://schemas.microsoft.com/office/drawing/2014/main" id="{F0C83E24-367F-556B-9F03-4EEDDAABE814}"/>
              </a:ext>
            </a:extLst>
          </p:cNvPr>
          <p:cNvGrpSpPr/>
          <p:nvPr/>
        </p:nvGrpSpPr>
        <p:grpSpPr>
          <a:xfrm>
            <a:off x="7063481" y="1223172"/>
            <a:ext cx="189815" cy="173189"/>
            <a:chOff x="6943296" y="513283"/>
            <a:chExt cx="213000" cy="173798"/>
          </a:xfrm>
        </p:grpSpPr>
        <p:sp>
          <p:nvSpPr>
            <p:cNvPr id="966" name="Google Shape;941;g290225379b6_0_0">
              <a:extLst>
                <a:ext uri="{FF2B5EF4-FFF2-40B4-BE49-F238E27FC236}">
                  <a16:creationId xmlns:a16="http://schemas.microsoft.com/office/drawing/2014/main" id="{F912766B-2896-A0D1-C795-ECA3AAADE8C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42;g290225379b6_0_0">
              <a:extLst>
                <a:ext uri="{FF2B5EF4-FFF2-40B4-BE49-F238E27FC236}">
                  <a16:creationId xmlns:a16="http://schemas.microsoft.com/office/drawing/2014/main" id="{1BB7A2C9-45D8-7B8D-B609-D6A1C8A0CFC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8" name="Google Shape;940;g290225379b6_0_0">
            <a:extLst>
              <a:ext uri="{FF2B5EF4-FFF2-40B4-BE49-F238E27FC236}">
                <a16:creationId xmlns:a16="http://schemas.microsoft.com/office/drawing/2014/main" id="{1749122D-C11E-A5E5-DBEB-4C2B5CD9FAA7}"/>
              </a:ext>
            </a:extLst>
          </p:cNvPr>
          <p:cNvGrpSpPr/>
          <p:nvPr/>
        </p:nvGrpSpPr>
        <p:grpSpPr>
          <a:xfrm>
            <a:off x="7897760" y="906563"/>
            <a:ext cx="189815" cy="173189"/>
            <a:chOff x="6943296" y="513283"/>
            <a:chExt cx="213000" cy="173798"/>
          </a:xfrm>
        </p:grpSpPr>
        <p:sp>
          <p:nvSpPr>
            <p:cNvPr id="969" name="Google Shape;941;g290225379b6_0_0">
              <a:extLst>
                <a:ext uri="{FF2B5EF4-FFF2-40B4-BE49-F238E27FC236}">
                  <a16:creationId xmlns:a16="http://schemas.microsoft.com/office/drawing/2014/main" id="{08348D7D-D9D0-E5A0-7AEA-ADCF0FD7146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42;g290225379b6_0_0">
              <a:extLst>
                <a:ext uri="{FF2B5EF4-FFF2-40B4-BE49-F238E27FC236}">
                  <a16:creationId xmlns:a16="http://schemas.microsoft.com/office/drawing/2014/main" id="{45CD90CD-C516-EE17-9C6C-CF40193B94E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1" name="Google Shape;940;g290225379b6_0_0">
            <a:extLst>
              <a:ext uri="{FF2B5EF4-FFF2-40B4-BE49-F238E27FC236}">
                <a16:creationId xmlns:a16="http://schemas.microsoft.com/office/drawing/2014/main" id="{9AA0EBC5-27EE-D058-F170-481A5EA9465E}"/>
              </a:ext>
            </a:extLst>
          </p:cNvPr>
          <p:cNvGrpSpPr/>
          <p:nvPr/>
        </p:nvGrpSpPr>
        <p:grpSpPr>
          <a:xfrm>
            <a:off x="7897760" y="1223172"/>
            <a:ext cx="189815" cy="173189"/>
            <a:chOff x="6943296" y="513283"/>
            <a:chExt cx="213000" cy="173798"/>
          </a:xfrm>
        </p:grpSpPr>
        <p:sp>
          <p:nvSpPr>
            <p:cNvPr id="972" name="Google Shape;941;g290225379b6_0_0">
              <a:extLst>
                <a:ext uri="{FF2B5EF4-FFF2-40B4-BE49-F238E27FC236}">
                  <a16:creationId xmlns:a16="http://schemas.microsoft.com/office/drawing/2014/main" id="{8152ED24-7260-74D4-1942-660EACF30B9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42;g290225379b6_0_0">
              <a:extLst>
                <a:ext uri="{FF2B5EF4-FFF2-40B4-BE49-F238E27FC236}">
                  <a16:creationId xmlns:a16="http://schemas.microsoft.com/office/drawing/2014/main" id="{4A6C076F-5F60-4AED-E7BD-010A0E0FDD0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4" name="Google Shape;940;g290225379b6_0_0">
            <a:extLst>
              <a:ext uri="{FF2B5EF4-FFF2-40B4-BE49-F238E27FC236}">
                <a16:creationId xmlns:a16="http://schemas.microsoft.com/office/drawing/2014/main" id="{DB9A3ADE-3729-E766-1C1F-DDE277D88484}"/>
              </a:ext>
            </a:extLst>
          </p:cNvPr>
          <p:cNvGrpSpPr/>
          <p:nvPr/>
        </p:nvGrpSpPr>
        <p:grpSpPr>
          <a:xfrm>
            <a:off x="7897759" y="1481635"/>
            <a:ext cx="189815" cy="173189"/>
            <a:chOff x="6943296" y="513283"/>
            <a:chExt cx="213000" cy="173798"/>
          </a:xfrm>
        </p:grpSpPr>
        <p:sp>
          <p:nvSpPr>
            <p:cNvPr id="975" name="Google Shape;941;g290225379b6_0_0">
              <a:extLst>
                <a:ext uri="{FF2B5EF4-FFF2-40B4-BE49-F238E27FC236}">
                  <a16:creationId xmlns:a16="http://schemas.microsoft.com/office/drawing/2014/main" id="{B8F785AC-8065-B85F-8E6E-C4964B4AF25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42;g290225379b6_0_0">
              <a:extLst>
                <a:ext uri="{FF2B5EF4-FFF2-40B4-BE49-F238E27FC236}">
                  <a16:creationId xmlns:a16="http://schemas.microsoft.com/office/drawing/2014/main" id="{3CC472AD-E944-06AF-F4F0-83C82937823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7" name="Google Shape;940;g290225379b6_0_0">
            <a:extLst>
              <a:ext uri="{FF2B5EF4-FFF2-40B4-BE49-F238E27FC236}">
                <a16:creationId xmlns:a16="http://schemas.microsoft.com/office/drawing/2014/main" id="{40BBA54A-2C4E-8298-4B98-AE5A10DB0785}"/>
              </a:ext>
            </a:extLst>
          </p:cNvPr>
          <p:cNvGrpSpPr/>
          <p:nvPr/>
        </p:nvGrpSpPr>
        <p:grpSpPr>
          <a:xfrm>
            <a:off x="7897759" y="1701330"/>
            <a:ext cx="189815" cy="173189"/>
            <a:chOff x="6943296" y="513283"/>
            <a:chExt cx="213000" cy="173798"/>
          </a:xfrm>
        </p:grpSpPr>
        <p:sp>
          <p:nvSpPr>
            <p:cNvPr id="978" name="Google Shape;941;g290225379b6_0_0">
              <a:extLst>
                <a:ext uri="{FF2B5EF4-FFF2-40B4-BE49-F238E27FC236}">
                  <a16:creationId xmlns:a16="http://schemas.microsoft.com/office/drawing/2014/main" id="{0DE21795-F681-E8F5-59EF-7E3D2BCEB7D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42;g290225379b6_0_0">
              <a:extLst>
                <a:ext uri="{FF2B5EF4-FFF2-40B4-BE49-F238E27FC236}">
                  <a16:creationId xmlns:a16="http://schemas.microsoft.com/office/drawing/2014/main" id="{99586166-B880-19EB-CD94-079795DEAD1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80" name="Google Shape;956;g290225379b6_0_0">
            <a:extLst>
              <a:ext uri="{FF2B5EF4-FFF2-40B4-BE49-F238E27FC236}">
                <a16:creationId xmlns:a16="http://schemas.microsoft.com/office/drawing/2014/main" id="{60E775FD-A11D-E74E-32D8-5EB0BB928F0C}"/>
              </a:ext>
            </a:extLst>
          </p:cNvPr>
          <p:cNvCxnSpPr>
            <a:cxnSpLocks/>
            <a:stCxn id="43" idx="1"/>
            <a:endCxn id="18"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56;g290225379b6_0_0">
            <a:extLst>
              <a:ext uri="{FF2B5EF4-FFF2-40B4-BE49-F238E27FC236}">
                <a16:creationId xmlns:a16="http://schemas.microsoft.com/office/drawing/2014/main" id="{BE44CDA2-1B2D-7BB0-FE5A-24321CB0C5E5}"/>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37;g290225379b6_0_0">
            <a:extLst>
              <a:ext uri="{FF2B5EF4-FFF2-40B4-BE49-F238E27FC236}">
                <a16:creationId xmlns:a16="http://schemas.microsoft.com/office/drawing/2014/main" id="{CF0F625D-949E-1C7A-CE43-82E4A77B4CDF}"/>
              </a:ext>
            </a:extLst>
          </p:cNvPr>
          <p:cNvCxnSpPr>
            <a:cxnSpLocks/>
            <a:stCxn id="47" idx="0"/>
            <a:endCxn id="43"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3" name="Google Shape;956;g290225379b6_0_0">
            <a:extLst>
              <a:ext uri="{FF2B5EF4-FFF2-40B4-BE49-F238E27FC236}">
                <a16:creationId xmlns:a16="http://schemas.microsoft.com/office/drawing/2014/main" id="{CD4D9A63-8EB3-BEFD-8A08-FFCC71EDC56F}"/>
              </a:ext>
            </a:extLst>
          </p:cNvPr>
          <p:cNvCxnSpPr>
            <a:cxnSpLocks/>
            <a:stCxn id="46" idx="1"/>
            <a:endCxn id="49"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56;g290225379b6_0_0">
            <a:extLst>
              <a:ext uri="{FF2B5EF4-FFF2-40B4-BE49-F238E27FC236}">
                <a16:creationId xmlns:a16="http://schemas.microsoft.com/office/drawing/2014/main" id="{BC8367EB-0E63-66D1-0E2C-F4F17AEBECE4}"/>
              </a:ext>
            </a:extLst>
          </p:cNvPr>
          <p:cNvCxnSpPr>
            <a:cxnSpLocks/>
            <a:stCxn id="58" idx="1"/>
            <a:endCxn id="55"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85" name="Google Shape;937;g290225379b6_0_0">
            <a:extLst>
              <a:ext uri="{FF2B5EF4-FFF2-40B4-BE49-F238E27FC236}">
                <a16:creationId xmlns:a16="http://schemas.microsoft.com/office/drawing/2014/main" id="{11F45277-C00B-C608-E98E-CF9876582CAE}"/>
              </a:ext>
            </a:extLst>
          </p:cNvPr>
          <p:cNvCxnSpPr>
            <a:cxnSpLocks/>
            <a:stCxn id="56" idx="0"/>
            <a:endCxn id="52"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6" name="Google Shape;956;g290225379b6_0_0">
            <a:extLst>
              <a:ext uri="{FF2B5EF4-FFF2-40B4-BE49-F238E27FC236}">
                <a16:creationId xmlns:a16="http://schemas.microsoft.com/office/drawing/2014/main" id="{69FE07E0-D592-CCD6-CDB2-6FC601EBDDDA}"/>
              </a:ext>
            </a:extLst>
          </p:cNvPr>
          <p:cNvCxnSpPr>
            <a:cxnSpLocks/>
            <a:stCxn id="61" idx="1"/>
            <a:endCxn id="55"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987" name="Google Shape;956;g290225379b6_0_0">
            <a:extLst>
              <a:ext uri="{FF2B5EF4-FFF2-40B4-BE49-F238E27FC236}">
                <a16:creationId xmlns:a16="http://schemas.microsoft.com/office/drawing/2014/main" id="{52764B4C-746E-2D2A-79A5-DF96E7EB5D22}"/>
              </a:ext>
            </a:extLst>
          </p:cNvPr>
          <p:cNvCxnSpPr>
            <a:cxnSpLocks/>
            <a:stCxn id="960" idx="1"/>
            <a:endCxn id="55"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988" name="Google Shape;956;g290225379b6_0_0">
            <a:extLst>
              <a:ext uri="{FF2B5EF4-FFF2-40B4-BE49-F238E27FC236}">
                <a16:creationId xmlns:a16="http://schemas.microsoft.com/office/drawing/2014/main" id="{3FD0C2EB-F11B-0FC4-F111-BC3C29801E77}"/>
              </a:ext>
            </a:extLst>
          </p:cNvPr>
          <p:cNvCxnSpPr>
            <a:cxnSpLocks/>
            <a:stCxn id="964" idx="0"/>
            <a:endCxn id="55"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989" name="Google Shape;956;g290225379b6_0_0">
            <a:extLst>
              <a:ext uri="{FF2B5EF4-FFF2-40B4-BE49-F238E27FC236}">
                <a16:creationId xmlns:a16="http://schemas.microsoft.com/office/drawing/2014/main" id="{5691A61A-639E-EA5B-2F27-752F7F054EB1}"/>
              </a:ext>
            </a:extLst>
          </p:cNvPr>
          <p:cNvCxnSpPr>
            <a:cxnSpLocks/>
            <a:stCxn id="963" idx="1"/>
            <a:endCxn id="966"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56;g290225379b6_0_0">
            <a:extLst>
              <a:ext uri="{FF2B5EF4-FFF2-40B4-BE49-F238E27FC236}">
                <a16:creationId xmlns:a16="http://schemas.microsoft.com/office/drawing/2014/main" id="{7FF950B0-E396-569B-20B8-C8AD76BE32DE}"/>
              </a:ext>
            </a:extLst>
          </p:cNvPr>
          <p:cNvCxnSpPr>
            <a:cxnSpLocks/>
            <a:stCxn id="52" idx="1"/>
            <a:endCxn id="46"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991" name="Google Shape;956;g290225379b6_0_0">
            <a:extLst>
              <a:ext uri="{FF2B5EF4-FFF2-40B4-BE49-F238E27FC236}">
                <a16:creationId xmlns:a16="http://schemas.microsoft.com/office/drawing/2014/main" id="{45946A82-E607-5530-436A-5E9F3FA4E898}"/>
              </a:ext>
            </a:extLst>
          </p:cNvPr>
          <p:cNvCxnSpPr>
            <a:cxnSpLocks/>
            <a:stCxn id="55" idx="1"/>
            <a:endCxn id="966"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1850467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Storyline</a:t>
            </a:r>
            <a:endParaRPr lang="nl-BE" sz="22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1815882"/>
          </a:xfrm>
          <a:prstGeom prst="rect">
            <a:avLst/>
          </a:prstGeom>
          <a:noFill/>
        </p:spPr>
        <p:txBody>
          <a:bodyPr wrap="square">
            <a:spAutoFit/>
          </a:bodyPr>
          <a:lstStyle/>
          <a:p>
            <a:r>
              <a:rPr lang="nl-BE" sz="1400" b="1">
                <a:solidFill>
                  <a:srgbClr val="0B5394"/>
                </a:solidFill>
                <a:latin typeface="Calibri"/>
                <a:ea typeface="Calibri"/>
                <a:cs typeface="Calibri"/>
                <a:sym typeface="Calibri"/>
              </a:rPr>
              <a:t>Aan de hand van een Selector kan er een selectie gemaakt worden van een Besluit door een persoon of een AI bot. Deze selectie dan weer gelinkt kan worden met een Annotatie en Inhoud.</a:t>
            </a:r>
          </a:p>
          <a:p>
            <a:endParaRPr lang="nl-BE" b="1">
              <a:solidFill>
                <a:srgbClr val="0B5394"/>
              </a:solidFill>
              <a:latin typeface="Calibri"/>
              <a:ea typeface="Calibri"/>
              <a:cs typeface="Calibri"/>
              <a:sym typeface="Calibri"/>
            </a:endParaRPr>
          </a:p>
          <a:p>
            <a:r>
              <a:rPr lang="nl-BE" sz="1400" b="1">
                <a:solidFill>
                  <a:srgbClr val="0B5394"/>
                </a:solidFill>
                <a:latin typeface="Calibri"/>
                <a:ea typeface="Calibri"/>
                <a:cs typeface="Calibri"/>
                <a:sym typeface="Calibri"/>
              </a:rPr>
              <a:t>Dit maakt het mogelijk om bijvoorbeeld gecoördineerde reglementen te gaan samenstellen of een een deel van een videolivestream te koppelen met een specifiek Besluit.</a:t>
            </a:r>
          </a:p>
        </p:txBody>
      </p:sp>
      <p:sp>
        <p:nvSpPr>
          <p:cNvPr id="21" name="Google Shape;1016;g294029636b3_0_3">
            <a:extLst>
              <a:ext uri="{FF2B5EF4-FFF2-40B4-BE49-F238E27FC236}">
                <a16:creationId xmlns:a16="http://schemas.microsoft.com/office/drawing/2014/main" id="{609C98FF-11E8-CDD5-9BFB-45ADB5DDA744}"/>
              </a:ext>
            </a:extLst>
          </p:cNvPr>
          <p:cNvSpPr/>
          <p:nvPr/>
        </p:nvSpPr>
        <p:spPr>
          <a:xfrm>
            <a:off x="5395800" y="0"/>
            <a:ext cx="3748200" cy="5160487"/>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Resource?</a:t>
            </a:r>
            <a:endParaRPr sz="1200" b="1"/>
          </a:p>
          <a:p>
            <a:pPr marL="0" marR="0" lvl="0" indent="0" algn="l" rtl="0">
              <a:lnSpc>
                <a:spcPct val="100000"/>
              </a:lnSpc>
              <a:spcBef>
                <a:spcPts val="0"/>
              </a:spcBef>
              <a:spcAft>
                <a:spcPts val="0"/>
              </a:spcAft>
              <a:buClr>
                <a:srgbClr val="000000"/>
              </a:buClr>
              <a:buSzPts val="1200"/>
              <a:buFont typeface="Arial"/>
              <a:buNone/>
            </a:pPr>
            <a:r>
              <a:rPr lang="nl-NL" sz="1200"/>
              <a:t>Een generieke paraplu waar bijvoorbeeld een Besluit of Inhoud kan onder vallen.</a:t>
            </a:r>
          </a:p>
          <a:p>
            <a:pPr marL="0" marR="0" lvl="0" indent="0" algn="l" rtl="0">
              <a:lnSpc>
                <a:spcPct val="100000"/>
              </a:lnSpc>
              <a:spcBef>
                <a:spcPts val="0"/>
              </a:spcBef>
              <a:spcAft>
                <a:spcPts val="0"/>
              </a:spcAft>
              <a:buClr>
                <a:srgbClr val="000000"/>
              </a:buClr>
              <a:buSzPts val="1200"/>
              <a:buFont typeface="Arial"/>
              <a:buNone/>
            </a:pPr>
            <a:endParaRPr lang="nl-NL" sz="1200"/>
          </a:p>
          <a:p>
            <a:pPr marL="0" marR="0" lvl="0" indent="0" algn="l" rtl="0">
              <a:lnSpc>
                <a:spcPct val="100000"/>
              </a:lnSpc>
              <a:spcBef>
                <a:spcPts val="0"/>
              </a:spcBef>
              <a:spcAft>
                <a:spcPts val="0"/>
              </a:spcAft>
              <a:buClr>
                <a:srgbClr val="000000"/>
              </a:buClr>
              <a:buSzPts val="1200"/>
              <a:buFont typeface="Arial"/>
              <a:buNone/>
            </a:pPr>
            <a:r>
              <a:rPr lang="nl-NL" sz="1200" b="1"/>
              <a:t>Wat is een ResourceOnderdeel?</a:t>
            </a:r>
          </a:p>
          <a:p>
            <a:pPr marL="0" marR="0" lvl="0" indent="0" algn="l" rtl="0">
              <a:lnSpc>
                <a:spcPct val="100000"/>
              </a:lnSpc>
              <a:spcBef>
                <a:spcPts val="0"/>
              </a:spcBef>
              <a:spcAft>
                <a:spcPts val="0"/>
              </a:spcAft>
              <a:buClr>
                <a:srgbClr val="000000"/>
              </a:buClr>
              <a:buSzPts val="1200"/>
              <a:buFont typeface="Arial"/>
              <a:buNone/>
            </a:pPr>
            <a:r>
              <a:rPr lang="nl-NL" sz="1200"/>
              <a:t>Een deel van een Resource.</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Selector?</a:t>
            </a:r>
          </a:p>
          <a:p>
            <a:pPr marL="0" marR="0" lvl="0" indent="0" algn="l" rtl="0">
              <a:lnSpc>
                <a:spcPct val="100000"/>
              </a:lnSpc>
              <a:spcBef>
                <a:spcPts val="0"/>
              </a:spcBef>
              <a:spcAft>
                <a:spcPts val="0"/>
              </a:spcAft>
              <a:buClr>
                <a:srgbClr val="000000"/>
              </a:buClr>
              <a:buSzPts val="1200"/>
              <a:buFont typeface="Arial"/>
              <a:buNone/>
            </a:pPr>
            <a:r>
              <a:rPr lang="en-GB" sz="1200" err="1"/>
              <a:t>Een</a:t>
            </a:r>
            <a:r>
              <a:rPr lang="en-GB" sz="1200"/>
              <a:t> Resource </a:t>
            </a:r>
            <a:r>
              <a:rPr lang="en-GB" sz="1200" err="1"/>
              <a:t>dat</a:t>
            </a:r>
            <a:r>
              <a:rPr lang="en-GB" sz="1200"/>
              <a:t> </a:t>
            </a:r>
            <a:r>
              <a:rPr lang="en-GB" sz="1200" err="1"/>
              <a:t>een</a:t>
            </a:r>
            <a:r>
              <a:rPr lang="en-GB" sz="1200"/>
              <a:t> </a:t>
            </a:r>
            <a:r>
              <a:rPr lang="en-GB" sz="1200" err="1"/>
              <a:t>deel</a:t>
            </a:r>
            <a:r>
              <a:rPr lang="en-GB" sz="1200"/>
              <a:t> </a:t>
            </a:r>
            <a:r>
              <a:rPr lang="en-GB" sz="1200" err="1"/>
              <a:t>beschrijft</a:t>
            </a:r>
            <a:r>
              <a:rPr lang="en-GB" sz="1200"/>
              <a:t> van </a:t>
            </a:r>
            <a:r>
              <a:rPr lang="en-GB" sz="1200" err="1"/>
              <a:t>een</a:t>
            </a:r>
            <a:r>
              <a:rPr lang="en-GB" sz="1200"/>
              <a:t> </a:t>
            </a:r>
            <a:r>
              <a:rPr lang="en-GB" sz="1200" err="1"/>
              <a:t>andere</a:t>
            </a:r>
            <a:r>
              <a:rPr lang="en-GB" sz="1200"/>
              <a:t> Resource. </a:t>
            </a: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2" name="Google Shape;940;g290225379b6_0_0">
            <a:extLst>
              <a:ext uri="{FF2B5EF4-FFF2-40B4-BE49-F238E27FC236}">
                <a16:creationId xmlns:a16="http://schemas.microsoft.com/office/drawing/2014/main" id="{F64A8068-5614-3473-9B33-5FFC5DE5F9E9}"/>
              </a:ext>
            </a:extLst>
          </p:cNvPr>
          <p:cNvGrpSpPr/>
          <p:nvPr/>
        </p:nvGrpSpPr>
        <p:grpSpPr>
          <a:xfrm>
            <a:off x="6364775" y="1588132"/>
            <a:ext cx="189815" cy="173189"/>
            <a:chOff x="6943296" y="513283"/>
            <a:chExt cx="213000" cy="173798"/>
          </a:xfrm>
        </p:grpSpPr>
        <p:sp>
          <p:nvSpPr>
            <p:cNvPr id="6" name="Google Shape;941;g290225379b6_0_0">
              <a:extLst>
                <a:ext uri="{FF2B5EF4-FFF2-40B4-BE49-F238E27FC236}">
                  <a16:creationId xmlns:a16="http://schemas.microsoft.com/office/drawing/2014/main" id="{157141C3-908E-98C2-9509-C61BC614276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42;g290225379b6_0_0">
              <a:extLst>
                <a:ext uri="{FF2B5EF4-FFF2-40B4-BE49-F238E27FC236}">
                  <a16:creationId xmlns:a16="http://schemas.microsoft.com/office/drawing/2014/main" id="{84E71816-E0AB-4CA8-A888-29AD45FE3AC8}"/>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8" name="Google Shape;940;g290225379b6_0_0">
            <a:extLst>
              <a:ext uri="{FF2B5EF4-FFF2-40B4-BE49-F238E27FC236}">
                <a16:creationId xmlns:a16="http://schemas.microsoft.com/office/drawing/2014/main" id="{89588F1E-074D-724F-EA94-EF06E82952B2}"/>
              </a:ext>
            </a:extLst>
          </p:cNvPr>
          <p:cNvGrpSpPr/>
          <p:nvPr/>
        </p:nvGrpSpPr>
        <p:grpSpPr>
          <a:xfrm>
            <a:off x="6911659" y="378071"/>
            <a:ext cx="189815" cy="173189"/>
            <a:chOff x="6943296" y="513283"/>
            <a:chExt cx="213000" cy="173798"/>
          </a:xfrm>
        </p:grpSpPr>
        <p:sp>
          <p:nvSpPr>
            <p:cNvPr id="15" name="Google Shape;941;g290225379b6_0_0">
              <a:extLst>
                <a:ext uri="{FF2B5EF4-FFF2-40B4-BE49-F238E27FC236}">
                  <a16:creationId xmlns:a16="http://schemas.microsoft.com/office/drawing/2014/main" id="{B59AC486-B2C4-8F21-B95D-008F7EF6052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42;g290225379b6_0_0">
              <a:extLst>
                <a:ext uri="{FF2B5EF4-FFF2-40B4-BE49-F238E27FC236}">
                  <a16:creationId xmlns:a16="http://schemas.microsoft.com/office/drawing/2014/main" id="{409B35F4-583A-219B-4AEC-D2768C91E0B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7" name="Google Shape;940;g290225379b6_0_0">
            <a:extLst>
              <a:ext uri="{FF2B5EF4-FFF2-40B4-BE49-F238E27FC236}">
                <a16:creationId xmlns:a16="http://schemas.microsoft.com/office/drawing/2014/main" id="{B467B7F3-6401-F48B-0CBB-E24C99021018}"/>
              </a:ext>
            </a:extLst>
          </p:cNvPr>
          <p:cNvGrpSpPr/>
          <p:nvPr/>
        </p:nvGrpSpPr>
        <p:grpSpPr>
          <a:xfrm>
            <a:off x="6759836" y="596089"/>
            <a:ext cx="189815" cy="173189"/>
            <a:chOff x="6943296" y="513283"/>
            <a:chExt cx="213000" cy="173798"/>
          </a:xfrm>
        </p:grpSpPr>
        <p:sp>
          <p:nvSpPr>
            <p:cNvPr id="18" name="Google Shape;941;g290225379b6_0_0">
              <a:extLst>
                <a:ext uri="{FF2B5EF4-FFF2-40B4-BE49-F238E27FC236}">
                  <a16:creationId xmlns:a16="http://schemas.microsoft.com/office/drawing/2014/main" id="{8C0B3308-BE43-9D5A-5D7A-488B290C2C5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42;g290225379b6_0_0">
              <a:extLst>
                <a:ext uri="{FF2B5EF4-FFF2-40B4-BE49-F238E27FC236}">
                  <a16:creationId xmlns:a16="http://schemas.microsoft.com/office/drawing/2014/main" id="{32C28FFA-DF9B-9F6E-B047-DAEE098720B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0" name="Google Shape;940;g290225379b6_0_0">
            <a:extLst>
              <a:ext uri="{FF2B5EF4-FFF2-40B4-BE49-F238E27FC236}">
                <a16:creationId xmlns:a16="http://schemas.microsoft.com/office/drawing/2014/main" id="{5FEFA166-DDF1-82EB-EB52-F0D4AF3F5A7C}"/>
              </a:ext>
            </a:extLst>
          </p:cNvPr>
          <p:cNvGrpSpPr/>
          <p:nvPr/>
        </p:nvGrpSpPr>
        <p:grpSpPr>
          <a:xfrm>
            <a:off x="6668420" y="1588132"/>
            <a:ext cx="189815" cy="173189"/>
            <a:chOff x="6943296" y="513283"/>
            <a:chExt cx="213000" cy="173798"/>
          </a:xfrm>
        </p:grpSpPr>
        <p:sp>
          <p:nvSpPr>
            <p:cNvPr id="22" name="Google Shape;941;g290225379b6_0_0">
              <a:extLst>
                <a:ext uri="{FF2B5EF4-FFF2-40B4-BE49-F238E27FC236}">
                  <a16:creationId xmlns:a16="http://schemas.microsoft.com/office/drawing/2014/main" id="{69B4174F-BC4E-5232-3A5F-2C7C44450F8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42;g290225379b6_0_0">
              <a:extLst>
                <a:ext uri="{FF2B5EF4-FFF2-40B4-BE49-F238E27FC236}">
                  <a16:creationId xmlns:a16="http://schemas.microsoft.com/office/drawing/2014/main" id="{25764DC3-337E-720F-55A4-5B6AECA2BC46}"/>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4" name="Google Shape;940;g290225379b6_0_0">
            <a:extLst>
              <a:ext uri="{FF2B5EF4-FFF2-40B4-BE49-F238E27FC236}">
                <a16:creationId xmlns:a16="http://schemas.microsoft.com/office/drawing/2014/main" id="{307E8DE5-20A8-6EC5-C038-4AA0ADFED8A6}"/>
              </a:ext>
            </a:extLst>
          </p:cNvPr>
          <p:cNvGrpSpPr/>
          <p:nvPr/>
        </p:nvGrpSpPr>
        <p:grpSpPr>
          <a:xfrm>
            <a:off x="6968883" y="1588132"/>
            <a:ext cx="189815" cy="173189"/>
            <a:chOff x="6943296" y="513283"/>
            <a:chExt cx="213000" cy="173798"/>
          </a:xfrm>
        </p:grpSpPr>
        <p:sp>
          <p:nvSpPr>
            <p:cNvPr id="25" name="Google Shape;941;g290225379b6_0_0">
              <a:extLst>
                <a:ext uri="{FF2B5EF4-FFF2-40B4-BE49-F238E27FC236}">
                  <a16:creationId xmlns:a16="http://schemas.microsoft.com/office/drawing/2014/main" id="{E980A17B-548A-01BA-97CB-BF11A20B535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942;g290225379b6_0_0">
              <a:extLst>
                <a:ext uri="{FF2B5EF4-FFF2-40B4-BE49-F238E27FC236}">
                  <a16:creationId xmlns:a16="http://schemas.microsoft.com/office/drawing/2014/main" id="{B582B74B-D8E0-10BC-A4BA-9536F6FF47CB}"/>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8" name="Google Shape;940;g290225379b6_0_0">
            <a:extLst>
              <a:ext uri="{FF2B5EF4-FFF2-40B4-BE49-F238E27FC236}">
                <a16:creationId xmlns:a16="http://schemas.microsoft.com/office/drawing/2014/main" id="{37D0F950-31CD-5FB9-B2B1-FB1DAB793556}"/>
              </a:ext>
            </a:extLst>
          </p:cNvPr>
          <p:cNvGrpSpPr/>
          <p:nvPr/>
        </p:nvGrpSpPr>
        <p:grpSpPr>
          <a:xfrm>
            <a:off x="6668419" y="1825360"/>
            <a:ext cx="189815" cy="173189"/>
            <a:chOff x="6943296" y="513283"/>
            <a:chExt cx="213000" cy="173798"/>
          </a:xfrm>
        </p:grpSpPr>
        <p:sp>
          <p:nvSpPr>
            <p:cNvPr id="29" name="Google Shape;941;g290225379b6_0_0">
              <a:extLst>
                <a:ext uri="{FF2B5EF4-FFF2-40B4-BE49-F238E27FC236}">
                  <a16:creationId xmlns:a16="http://schemas.microsoft.com/office/drawing/2014/main" id="{2139E6B3-0A4A-02D9-E1CA-5BA659F1ED9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942;g290225379b6_0_0">
              <a:extLst>
                <a:ext uri="{FF2B5EF4-FFF2-40B4-BE49-F238E27FC236}">
                  <a16:creationId xmlns:a16="http://schemas.microsoft.com/office/drawing/2014/main" id="{99CB6256-0B1C-3B44-2484-E72DB9611ED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1" name="Google Shape;940;g290225379b6_0_0">
            <a:extLst>
              <a:ext uri="{FF2B5EF4-FFF2-40B4-BE49-F238E27FC236}">
                <a16:creationId xmlns:a16="http://schemas.microsoft.com/office/drawing/2014/main" id="{2B269AF1-00A0-9459-8B8C-0B7413141A4B}"/>
              </a:ext>
            </a:extLst>
          </p:cNvPr>
          <p:cNvGrpSpPr/>
          <p:nvPr/>
        </p:nvGrpSpPr>
        <p:grpSpPr>
          <a:xfrm>
            <a:off x="6968883" y="1822405"/>
            <a:ext cx="189815" cy="173189"/>
            <a:chOff x="6943296" y="513283"/>
            <a:chExt cx="213000" cy="173798"/>
          </a:xfrm>
        </p:grpSpPr>
        <p:sp>
          <p:nvSpPr>
            <p:cNvPr id="32" name="Google Shape;941;g290225379b6_0_0">
              <a:extLst>
                <a:ext uri="{FF2B5EF4-FFF2-40B4-BE49-F238E27FC236}">
                  <a16:creationId xmlns:a16="http://schemas.microsoft.com/office/drawing/2014/main" id="{A614D07A-82CA-C801-0779-D3B193A1D71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42;g290225379b6_0_0">
              <a:extLst>
                <a:ext uri="{FF2B5EF4-FFF2-40B4-BE49-F238E27FC236}">
                  <a16:creationId xmlns:a16="http://schemas.microsoft.com/office/drawing/2014/main" id="{CB76933A-E7FE-00D7-13C4-5332401C475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4" name="Google Shape;940;g290225379b6_0_0">
            <a:extLst>
              <a:ext uri="{FF2B5EF4-FFF2-40B4-BE49-F238E27FC236}">
                <a16:creationId xmlns:a16="http://schemas.microsoft.com/office/drawing/2014/main" id="{B87645A3-18DC-AB25-BC3D-6D75D67BD34C}"/>
              </a:ext>
            </a:extLst>
          </p:cNvPr>
          <p:cNvGrpSpPr/>
          <p:nvPr/>
        </p:nvGrpSpPr>
        <p:grpSpPr>
          <a:xfrm>
            <a:off x="7253606" y="1822405"/>
            <a:ext cx="189815" cy="173189"/>
            <a:chOff x="6943296" y="513283"/>
            <a:chExt cx="213000" cy="173798"/>
          </a:xfrm>
        </p:grpSpPr>
        <p:sp>
          <p:nvSpPr>
            <p:cNvPr id="35" name="Google Shape;941;g290225379b6_0_0">
              <a:extLst>
                <a:ext uri="{FF2B5EF4-FFF2-40B4-BE49-F238E27FC236}">
                  <a16:creationId xmlns:a16="http://schemas.microsoft.com/office/drawing/2014/main" id="{2837A77E-3B0D-6353-27B6-6FA7B38E772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42;g290225379b6_0_0">
              <a:extLst>
                <a:ext uri="{FF2B5EF4-FFF2-40B4-BE49-F238E27FC236}">
                  <a16:creationId xmlns:a16="http://schemas.microsoft.com/office/drawing/2014/main" id="{39118FFC-8A03-65D0-B9C2-3518F624050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37" name="Google Shape;956;g290225379b6_0_0">
            <a:extLst>
              <a:ext uri="{FF2B5EF4-FFF2-40B4-BE49-F238E27FC236}">
                <a16:creationId xmlns:a16="http://schemas.microsoft.com/office/drawing/2014/main" id="{42974CE2-782C-8E80-6D8C-454130897C86}"/>
              </a:ext>
            </a:extLst>
          </p:cNvPr>
          <p:cNvCxnSpPr>
            <a:cxnSpLocks/>
            <a:stCxn id="22" idx="1"/>
            <a:endCxn id="6"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956;g290225379b6_0_0">
            <a:extLst>
              <a:ext uri="{FF2B5EF4-FFF2-40B4-BE49-F238E27FC236}">
                <a16:creationId xmlns:a16="http://schemas.microsoft.com/office/drawing/2014/main" id="{1E506092-9FE8-D9BA-0183-74702BF4C7B8}"/>
              </a:ext>
            </a:extLst>
          </p:cNvPr>
          <p:cNvCxnSpPr>
            <a:cxnSpLocks/>
            <a:stCxn id="25" idx="1"/>
            <a:endCxn id="22"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956;g290225379b6_0_0">
            <a:extLst>
              <a:ext uri="{FF2B5EF4-FFF2-40B4-BE49-F238E27FC236}">
                <a16:creationId xmlns:a16="http://schemas.microsoft.com/office/drawing/2014/main" id="{B9F2CCD8-3BC7-D6F0-A9E9-462E3FE3911A}"/>
              </a:ext>
            </a:extLst>
          </p:cNvPr>
          <p:cNvCxnSpPr>
            <a:cxnSpLocks/>
            <a:stCxn id="25" idx="2"/>
            <a:endCxn id="30"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956;g290225379b6_0_0">
            <a:extLst>
              <a:ext uri="{FF2B5EF4-FFF2-40B4-BE49-F238E27FC236}">
                <a16:creationId xmlns:a16="http://schemas.microsoft.com/office/drawing/2014/main" id="{DD425C7A-0C8C-4CFF-FCAE-13663F062B38}"/>
              </a:ext>
            </a:extLst>
          </p:cNvPr>
          <p:cNvCxnSpPr>
            <a:cxnSpLocks/>
            <a:stCxn id="25" idx="2"/>
            <a:endCxn id="33"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956;g290225379b6_0_0">
            <a:extLst>
              <a:ext uri="{FF2B5EF4-FFF2-40B4-BE49-F238E27FC236}">
                <a16:creationId xmlns:a16="http://schemas.microsoft.com/office/drawing/2014/main" id="{48E6B5C7-BB20-87D0-112B-903FAA7F2FFC}"/>
              </a:ext>
            </a:extLst>
          </p:cNvPr>
          <p:cNvCxnSpPr>
            <a:cxnSpLocks/>
            <a:stCxn id="25" idx="2"/>
            <a:endCxn id="36"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42" name="Google Shape;940;g290225379b6_0_0">
            <a:extLst>
              <a:ext uri="{FF2B5EF4-FFF2-40B4-BE49-F238E27FC236}">
                <a16:creationId xmlns:a16="http://schemas.microsoft.com/office/drawing/2014/main" id="{015EC569-26A6-FFE9-1039-6297F40F4537}"/>
              </a:ext>
            </a:extLst>
          </p:cNvPr>
          <p:cNvGrpSpPr/>
          <p:nvPr/>
        </p:nvGrpSpPr>
        <p:grpSpPr>
          <a:xfrm>
            <a:off x="7067812" y="596089"/>
            <a:ext cx="189815" cy="173189"/>
            <a:chOff x="6943296" y="513283"/>
            <a:chExt cx="213000" cy="173798"/>
          </a:xfrm>
        </p:grpSpPr>
        <p:sp>
          <p:nvSpPr>
            <p:cNvPr id="43" name="Google Shape;941;g290225379b6_0_0">
              <a:extLst>
                <a:ext uri="{FF2B5EF4-FFF2-40B4-BE49-F238E27FC236}">
                  <a16:creationId xmlns:a16="http://schemas.microsoft.com/office/drawing/2014/main" id="{6110ECB6-476B-87AF-F897-0B003C4606F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42;g290225379b6_0_0">
              <a:extLst>
                <a:ext uri="{FF2B5EF4-FFF2-40B4-BE49-F238E27FC236}">
                  <a16:creationId xmlns:a16="http://schemas.microsoft.com/office/drawing/2014/main" id="{C43F3D73-7689-BB1F-F495-556CFF2F404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5" name="Google Shape;940;g290225379b6_0_0">
            <a:extLst>
              <a:ext uri="{FF2B5EF4-FFF2-40B4-BE49-F238E27FC236}">
                <a16:creationId xmlns:a16="http://schemas.microsoft.com/office/drawing/2014/main" id="{86CC162D-AD11-0B12-5AB0-15AD6A4C90D7}"/>
              </a:ext>
            </a:extLst>
          </p:cNvPr>
          <p:cNvGrpSpPr/>
          <p:nvPr/>
        </p:nvGrpSpPr>
        <p:grpSpPr>
          <a:xfrm>
            <a:off x="7063481" y="914862"/>
            <a:ext cx="189815" cy="173189"/>
            <a:chOff x="6943296" y="513283"/>
            <a:chExt cx="213000" cy="173798"/>
          </a:xfrm>
        </p:grpSpPr>
        <p:sp>
          <p:nvSpPr>
            <p:cNvPr id="46" name="Google Shape;941;g290225379b6_0_0">
              <a:extLst>
                <a:ext uri="{FF2B5EF4-FFF2-40B4-BE49-F238E27FC236}">
                  <a16:creationId xmlns:a16="http://schemas.microsoft.com/office/drawing/2014/main" id="{B318CA50-B0DB-045D-96BB-C242A97EBC9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42;g290225379b6_0_0">
              <a:extLst>
                <a:ext uri="{FF2B5EF4-FFF2-40B4-BE49-F238E27FC236}">
                  <a16:creationId xmlns:a16="http://schemas.microsoft.com/office/drawing/2014/main" id="{47FB56AA-2920-3070-FDBB-BD9C73995B1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8" name="Google Shape;940;g290225379b6_0_0">
            <a:extLst>
              <a:ext uri="{FF2B5EF4-FFF2-40B4-BE49-F238E27FC236}">
                <a16:creationId xmlns:a16="http://schemas.microsoft.com/office/drawing/2014/main" id="{A53DAD40-732C-ADF9-8432-FD07EFB1136E}"/>
              </a:ext>
            </a:extLst>
          </p:cNvPr>
          <p:cNvGrpSpPr/>
          <p:nvPr/>
        </p:nvGrpSpPr>
        <p:grpSpPr>
          <a:xfrm>
            <a:off x="6778759" y="914862"/>
            <a:ext cx="189815" cy="173189"/>
            <a:chOff x="6943296" y="513283"/>
            <a:chExt cx="213000" cy="173798"/>
          </a:xfrm>
        </p:grpSpPr>
        <p:sp>
          <p:nvSpPr>
            <p:cNvPr id="49" name="Google Shape;941;g290225379b6_0_0">
              <a:extLst>
                <a:ext uri="{FF2B5EF4-FFF2-40B4-BE49-F238E27FC236}">
                  <a16:creationId xmlns:a16="http://schemas.microsoft.com/office/drawing/2014/main" id="{019DFE3D-82E7-1D1F-86F7-AAB34773F9E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42;g290225379b6_0_0">
              <a:extLst>
                <a:ext uri="{FF2B5EF4-FFF2-40B4-BE49-F238E27FC236}">
                  <a16:creationId xmlns:a16="http://schemas.microsoft.com/office/drawing/2014/main" id="{05083064-6987-412A-3331-4F9419ED530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1" name="Google Shape;940;g290225379b6_0_0">
            <a:extLst>
              <a:ext uri="{FF2B5EF4-FFF2-40B4-BE49-F238E27FC236}">
                <a16:creationId xmlns:a16="http://schemas.microsoft.com/office/drawing/2014/main" id="{6C779C5C-B472-4DD5-394B-1CBF51AD30A5}"/>
              </a:ext>
            </a:extLst>
          </p:cNvPr>
          <p:cNvGrpSpPr/>
          <p:nvPr/>
        </p:nvGrpSpPr>
        <p:grpSpPr>
          <a:xfrm>
            <a:off x="7371458" y="914862"/>
            <a:ext cx="189815" cy="173189"/>
            <a:chOff x="6943296" y="513283"/>
            <a:chExt cx="213000" cy="173798"/>
          </a:xfrm>
        </p:grpSpPr>
        <p:sp>
          <p:nvSpPr>
            <p:cNvPr id="52" name="Google Shape;941;g290225379b6_0_0">
              <a:extLst>
                <a:ext uri="{FF2B5EF4-FFF2-40B4-BE49-F238E27FC236}">
                  <a16:creationId xmlns:a16="http://schemas.microsoft.com/office/drawing/2014/main" id="{06D0CD01-B813-CBD2-F7C5-8F2486274BE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942;g290225379b6_0_0">
              <a:extLst>
                <a:ext uri="{FF2B5EF4-FFF2-40B4-BE49-F238E27FC236}">
                  <a16:creationId xmlns:a16="http://schemas.microsoft.com/office/drawing/2014/main" id="{408E716C-3340-3B9B-06D7-CA435F921CF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4" name="Google Shape;940;g290225379b6_0_0">
            <a:extLst>
              <a:ext uri="{FF2B5EF4-FFF2-40B4-BE49-F238E27FC236}">
                <a16:creationId xmlns:a16="http://schemas.microsoft.com/office/drawing/2014/main" id="{F5E2EAB1-895C-FE46-0275-64BA941AF320}"/>
              </a:ext>
            </a:extLst>
          </p:cNvPr>
          <p:cNvGrpSpPr/>
          <p:nvPr/>
        </p:nvGrpSpPr>
        <p:grpSpPr>
          <a:xfrm>
            <a:off x="7363086" y="1223172"/>
            <a:ext cx="189815" cy="173189"/>
            <a:chOff x="6943296" y="513283"/>
            <a:chExt cx="213000" cy="173798"/>
          </a:xfrm>
        </p:grpSpPr>
        <p:sp>
          <p:nvSpPr>
            <p:cNvPr id="55" name="Google Shape;941;g290225379b6_0_0">
              <a:extLst>
                <a:ext uri="{FF2B5EF4-FFF2-40B4-BE49-F238E27FC236}">
                  <a16:creationId xmlns:a16="http://schemas.microsoft.com/office/drawing/2014/main" id="{17775959-2CC9-D2F3-E9D9-B1974C978A0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942;g290225379b6_0_0">
              <a:extLst>
                <a:ext uri="{FF2B5EF4-FFF2-40B4-BE49-F238E27FC236}">
                  <a16:creationId xmlns:a16="http://schemas.microsoft.com/office/drawing/2014/main" id="{3849CFFA-FA05-0FE5-1365-FE7EACB2D3A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CB950FCF-EE8A-EA3C-5E8A-A84401892100}"/>
              </a:ext>
            </a:extLst>
          </p:cNvPr>
          <p:cNvGrpSpPr/>
          <p:nvPr/>
        </p:nvGrpSpPr>
        <p:grpSpPr>
          <a:xfrm>
            <a:off x="7639437" y="1223172"/>
            <a:ext cx="189815" cy="173189"/>
            <a:chOff x="6943296" y="513283"/>
            <a:chExt cx="213000" cy="173798"/>
          </a:xfrm>
        </p:grpSpPr>
        <p:sp>
          <p:nvSpPr>
            <p:cNvPr id="58" name="Google Shape;941;g290225379b6_0_0">
              <a:extLst>
                <a:ext uri="{FF2B5EF4-FFF2-40B4-BE49-F238E27FC236}">
                  <a16:creationId xmlns:a16="http://schemas.microsoft.com/office/drawing/2014/main" id="{496B62A7-71C2-ADB3-CC5A-B4BF893841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942;g290225379b6_0_0">
              <a:extLst>
                <a:ext uri="{FF2B5EF4-FFF2-40B4-BE49-F238E27FC236}">
                  <a16:creationId xmlns:a16="http://schemas.microsoft.com/office/drawing/2014/main" id="{4AF61C52-8A75-B806-BFB9-123310D401D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0" name="Google Shape;940;g290225379b6_0_0">
            <a:extLst>
              <a:ext uri="{FF2B5EF4-FFF2-40B4-BE49-F238E27FC236}">
                <a16:creationId xmlns:a16="http://schemas.microsoft.com/office/drawing/2014/main" id="{D0F14E86-7982-C9FF-359A-44AB1E94FABC}"/>
              </a:ext>
            </a:extLst>
          </p:cNvPr>
          <p:cNvGrpSpPr/>
          <p:nvPr/>
        </p:nvGrpSpPr>
        <p:grpSpPr>
          <a:xfrm>
            <a:off x="7637589" y="1481635"/>
            <a:ext cx="189815" cy="173189"/>
            <a:chOff x="6943296" y="513283"/>
            <a:chExt cx="213000" cy="173798"/>
          </a:xfrm>
        </p:grpSpPr>
        <p:sp>
          <p:nvSpPr>
            <p:cNvPr id="61" name="Google Shape;941;g290225379b6_0_0">
              <a:extLst>
                <a:ext uri="{FF2B5EF4-FFF2-40B4-BE49-F238E27FC236}">
                  <a16:creationId xmlns:a16="http://schemas.microsoft.com/office/drawing/2014/main" id="{F7D8C60A-8B8E-C275-1B17-2F42687F241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942;g290225379b6_0_0">
              <a:extLst>
                <a:ext uri="{FF2B5EF4-FFF2-40B4-BE49-F238E27FC236}">
                  <a16:creationId xmlns:a16="http://schemas.microsoft.com/office/drawing/2014/main" id="{F77846FA-C3E7-6A47-2D14-AA26B190883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3" name="Google Shape;940;g290225379b6_0_0">
            <a:extLst>
              <a:ext uri="{FF2B5EF4-FFF2-40B4-BE49-F238E27FC236}">
                <a16:creationId xmlns:a16="http://schemas.microsoft.com/office/drawing/2014/main" id="{723F91D4-C602-9357-7F8E-1DA34B45467D}"/>
              </a:ext>
            </a:extLst>
          </p:cNvPr>
          <p:cNvGrpSpPr/>
          <p:nvPr/>
        </p:nvGrpSpPr>
        <p:grpSpPr>
          <a:xfrm>
            <a:off x="7637589" y="1704737"/>
            <a:ext cx="189815" cy="173189"/>
            <a:chOff x="6943296" y="513283"/>
            <a:chExt cx="213000" cy="173798"/>
          </a:xfrm>
        </p:grpSpPr>
        <p:sp>
          <p:nvSpPr>
            <p:cNvPr id="960" name="Google Shape;941;g290225379b6_0_0">
              <a:extLst>
                <a:ext uri="{FF2B5EF4-FFF2-40B4-BE49-F238E27FC236}">
                  <a16:creationId xmlns:a16="http://schemas.microsoft.com/office/drawing/2014/main" id="{666400AA-5376-54FA-137E-7232AD536CD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42;g290225379b6_0_0">
              <a:extLst>
                <a:ext uri="{FF2B5EF4-FFF2-40B4-BE49-F238E27FC236}">
                  <a16:creationId xmlns:a16="http://schemas.microsoft.com/office/drawing/2014/main" id="{F0624487-A6C3-B57A-7FB4-788791328E3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2" name="Google Shape;940;g290225379b6_0_0">
            <a:extLst>
              <a:ext uri="{FF2B5EF4-FFF2-40B4-BE49-F238E27FC236}">
                <a16:creationId xmlns:a16="http://schemas.microsoft.com/office/drawing/2014/main" id="{39665F8F-F585-FAE7-224E-9A4355F1C8BA}"/>
              </a:ext>
            </a:extLst>
          </p:cNvPr>
          <p:cNvGrpSpPr/>
          <p:nvPr/>
        </p:nvGrpSpPr>
        <p:grpSpPr>
          <a:xfrm>
            <a:off x="7363086" y="1481847"/>
            <a:ext cx="189815" cy="173189"/>
            <a:chOff x="6943296" y="513283"/>
            <a:chExt cx="213000" cy="173798"/>
          </a:xfrm>
        </p:grpSpPr>
        <p:sp>
          <p:nvSpPr>
            <p:cNvPr id="963" name="Google Shape;941;g290225379b6_0_0">
              <a:extLst>
                <a:ext uri="{FF2B5EF4-FFF2-40B4-BE49-F238E27FC236}">
                  <a16:creationId xmlns:a16="http://schemas.microsoft.com/office/drawing/2014/main" id="{533190B0-0457-63EE-788B-BC97992F96D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42;g290225379b6_0_0">
              <a:extLst>
                <a:ext uri="{FF2B5EF4-FFF2-40B4-BE49-F238E27FC236}">
                  <a16:creationId xmlns:a16="http://schemas.microsoft.com/office/drawing/2014/main" id="{9C7DFF67-D21D-A35D-F92B-F3445976EA3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5" name="Google Shape;940;g290225379b6_0_0">
            <a:extLst>
              <a:ext uri="{FF2B5EF4-FFF2-40B4-BE49-F238E27FC236}">
                <a16:creationId xmlns:a16="http://schemas.microsoft.com/office/drawing/2014/main" id="{F0C83E24-367F-556B-9F03-4EEDDAABE814}"/>
              </a:ext>
            </a:extLst>
          </p:cNvPr>
          <p:cNvGrpSpPr/>
          <p:nvPr/>
        </p:nvGrpSpPr>
        <p:grpSpPr>
          <a:xfrm>
            <a:off x="7063481" y="1223172"/>
            <a:ext cx="189815" cy="173189"/>
            <a:chOff x="6943296" y="513283"/>
            <a:chExt cx="213000" cy="173798"/>
          </a:xfrm>
        </p:grpSpPr>
        <p:sp>
          <p:nvSpPr>
            <p:cNvPr id="966" name="Google Shape;941;g290225379b6_0_0">
              <a:extLst>
                <a:ext uri="{FF2B5EF4-FFF2-40B4-BE49-F238E27FC236}">
                  <a16:creationId xmlns:a16="http://schemas.microsoft.com/office/drawing/2014/main" id="{F912766B-2896-A0D1-C795-ECA3AAADE8C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42;g290225379b6_0_0">
              <a:extLst>
                <a:ext uri="{FF2B5EF4-FFF2-40B4-BE49-F238E27FC236}">
                  <a16:creationId xmlns:a16="http://schemas.microsoft.com/office/drawing/2014/main" id="{1BB7A2C9-45D8-7B8D-B609-D6A1C8A0CFC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8" name="Google Shape;940;g290225379b6_0_0">
            <a:extLst>
              <a:ext uri="{FF2B5EF4-FFF2-40B4-BE49-F238E27FC236}">
                <a16:creationId xmlns:a16="http://schemas.microsoft.com/office/drawing/2014/main" id="{1749122D-C11E-A5E5-DBEB-4C2B5CD9FAA7}"/>
              </a:ext>
            </a:extLst>
          </p:cNvPr>
          <p:cNvGrpSpPr/>
          <p:nvPr/>
        </p:nvGrpSpPr>
        <p:grpSpPr>
          <a:xfrm>
            <a:off x="7897760" y="906563"/>
            <a:ext cx="189815" cy="173189"/>
            <a:chOff x="6943296" y="513283"/>
            <a:chExt cx="213000" cy="173798"/>
          </a:xfrm>
        </p:grpSpPr>
        <p:sp>
          <p:nvSpPr>
            <p:cNvPr id="969" name="Google Shape;941;g290225379b6_0_0">
              <a:extLst>
                <a:ext uri="{FF2B5EF4-FFF2-40B4-BE49-F238E27FC236}">
                  <a16:creationId xmlns:a16="http://schemas.microsoft.com/office/drawing/2014/main" id="{08348D7D-D9D0-E5A0-7AEA-ADCF0FD7146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42;g290225379b6_0_0">
              <a:extLst>
                <a:ext uri="{FF2B5EF4-FFF2-40B4-BE49-F238E27FC236}">
                  <a16:creationId xmlns:a16="http://schemas.microsoft.com/office/drawing/2014/main" id="{45CD90CD-C516-EE17-9C6C-CF40193B94E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1" name="Google Shape;940;g290225379b6_0_0">
            <a:extLst>
              <a:ext uri="{FF2B5EF4-FFF2-40B4-BE49-F238E27FC236}">
                <a16:creationId xmlns:a16="http://schemas.microsoft.com/office/drawing/2014/main" id="{9AA0EBC5-27EE-D058-F170-481A5EA9465E}"/>
              </a:ext>
            </a:extLst>
          </p:cNvPr>
          <p:cNvGrpSpPr/>
          <p:nvPr/>
        </p:nvGrpSpPr>
        <p:grpSpPr>
          <a:xfrm>
            <a:off x="7897760" y="1223172"/>
            <a:ext cx="189815" cy="173189"/>
            <a:chOff x="6943296" y="513283"/>
            <a:chExt cx="213000" cy="173798"/>
          </a:xfrm>
        </p:grpSpPr>
        <p:sp>
          <p:nvSpPr>
            <p:cNvPr id="972" name="Google Shape;941;g290225379b6_0_0">
              <a:extLst>
                <a:ext uri="{FF2B5EF4-FFF2-40B4-BE49-F238E27FC236}">
                  <a16:creationId xmlns:a16="http://schemas.microsoft.com/office/drawing/2014/main" id="{8152ED24-7260-74D4-1942-660EACF30B9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42;g290225379b6_0_0">
              <a:extLst>
                <a:ext uri="{FF2B5EF4-FFF2-40B4-BE49-F238E27FC236}">
                  <a16:creationId xmlns:a16="http://schemas.microsoft.com/office/drawing/2014/main" id="{4A6C076F-5F60-4AED-E7BD-010A0E0FDD0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4" name="Google Shape;940;g290225379b6_0_0">
            <a:extLst>
              <a:ext uri="{FF2B5EF4-FFF2-40B4-BE49-F238E27FC236}">
                <a16:creationId xmlns:a16="http://schemas.microsoft.com/office/drawing/2014/main" id="{DB9A3ADE-3729-E766-1C1F-DDE277D88484}"/>
              </a:ext>
            </a:extLst>
          </p:cNvPr>
          <p:cNvGrpSpPr/>
          <p:nvPr/>
        </p:nvGrpSpPr>
        <p:grpSpPr>
          <a:xfrm>
            <a:off x="7897759" y="1481635"/>
            <a:ext cx="189815" cy="173189"/>
            <a:chOff x="6943296" y="513283"/>
            <a:chExt cx="213000" cy="173798"/>
          </a:xfrm>
        </p:grpSpPr>
        <p:sp>
          <p:nvSpPr>
            <p:cNvPr id="975" name="Google Shape;941;g290225379b6_0_0">
              <a:extLst>
                <a:ext uri="{FF2B5EF4-FFF2-40B4-BE49-F238E27FC236}">
                  <a16:creationId xmlns:a16="http://schemas.microsoft.com/office/drawing/2014/main" id="{B8F785AC-8065-B85F-8E6E-C4964B4AF25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42;g290225379b6_0_0">
              <a:extLst>
                <a:ext uri="{FF2B5EF4-FFF2-40B4-BE49-F238E27FC236}">
                  <a16:creationId xmlns:a16="http://schemas.microsoft.com/office/drawing/2014/main" id="{3CC472AD-E944-06AF-F4F0-83C82937823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7" name="Google Shape;940;g290225379b6_0_0">
            <a:extLst>
              <a:ext uri="{FF2B5EF4-FFF2-40B4-BE49-F238E27FC236}">
                <a16:creationId xmlns:a16="http://schemas.microsoft.com/office/drawing/2014/main" id="{40BBA54A-2C4E-8298-4B98-AE5A10DB0785}"/>
              </a:ext>
            </a:extLst>
          </p:cNvPr>
          <p:cNvGrpSpPr/>
          <p:nvPr/>
        </p:nvGrpSpPr>
        <p:grpSpPr>
          <a:xfrm>
            <a:off x="7897759" y="1701330"/>
            <a:ext cx="189815" cy="173189"/>
            <a:chOff x="6943296" y="513283"/>
            <a:chExt cx="213000" cy="173798"/>
          </a:xfrm>
        </p:grpSpPr>
        <p:sp>
          <p:nvSpPr>
            <p:cNvPr id="978" name="Google Shape;941;g290225379b6_0_0">
              <a:extLst>
                <a:ext uri="{FF2B5EF4-FFF2-40B4-BE49-F238E27FC236}">
                  <a16:creationId xmlns:a16="http://schemas.microsoft.com/office/drawing/2014/main" id="{0DE21795-F681-E8F5-59EF-7E3D2BCEB7D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42;g290225379b6_0_0">
              <a:extLst>
                <a:ext uri="{FF2B5EF4-FFF2-40B4-BE49-F238E27FC236}">
                  <a16:creationId xmlns:a16="http://schemas.microsoft.com/office/drawing/2014/main" id="{99586166-B880-19EB-CD94-079795DEAD1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80" name="Google Shape;956;g290225379b6_0_0">
            <a:extLst>
              <a:ext uri="{FF2B5EF4-FFF2-40B4-BE49-F238E27FC236}">
                <a16:creationId xmlns:a16="http://schemas.microsoft.com/office/drawing/2014/main" id="{60E775FD-A11D-E74E-32D8-5EB0BB928F0C}"/>
              </a:ext>
            </a:extLst>
          </p:cNvPr>
          <p:cNvCxnSpPr>
            <a:cxnSpLocks/>
            <a:stCxn id="43" idx="1"/>
            <a:endCxn id="18"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56;g290225379b6_0_0">
            <a:extLst>
              <a:ext uri="{FF2B5EF4-FFF2-40B4-BE49-F238E27FC236}">
                <a16:creationId xmlns:a16="http://schemas.microsoft.com/office/drawing/2014/main" id="{BE44CDA2-1B2D-7BB0-FE5A-24321CB0C5E5}"/>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37;g290225379b6_0_0">
            <a:extLst>
              <a:ext uri="{FF2B5EF4-FFF2-40B4-BE49-F238E27FC236}">
                <a16:creationId xmlns:a16="http://schemas.microsoft.com/office/drawing/2014/main" id="{CF0F625D-949E-1C7A-CE43-82E4A77B4CDF}"/>
              </a:ext>
            </a:extLst>
          </p:cNvPr>
          <p:cNvCxnSpPr>
            <a:cxnSpLocks/>
            <a:stCxn id="47" idx="0"/>
            <a:endCxn id="43"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3" name="Google Shape;956;g290225379b6_0_0">
            <a:extLst>
              <a:ext uri="{FF2B5EF4-FFF2-40B4-BE49-F238E27FC236}">
                <a16:creationId xmlns:a16="http://schemas.microsoft.com/office/drawing/2014/main" id="{CD4D9A63-8EB3-BEFD-8A08-FFCC71EDC56F}"/>
              </a:ext>
            </a:extLst>
          </p:cNvPr>
          <p:cNvCxnSpPr>
            <a:cxnSpLocks/>
            <a:stCxn id="46" idx="1"/>
            <a:endCxn id="49"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56;g290225379b6_0_0">
            <a:extLst>
              <a:ext uri="{FF2B5EF4-FFF2-40B4-BE49-F238E27FC236}">
                <a16:creationId xmlns:a16="http://schemas.microsoft.com/office/drawing/2014/main" id="{BC8367EB-0E63-66D1-0E2C-F4F17AEBECE4}"/>
              </a:ext>
            </a:extLst>
          </p:cNvPr>
          <p:cNvCxnSpPr>
            <a:cxnSpLocks/>
            <a:stCxn id="58" idx="1"/>
            <a:endCxn id="55"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85" name="Google Shape;937;g290225379b6_0_0">
            <a:extLst>
              <a:ext uri="{FF2B5EF4-FFF2-40B4-BE49-F238E27FC236}">
                <a16:creationId xmlns:a16="http://schemas.microsoft.com/office/drawing/2014/main" id="{11F45277-C00B-C608-E98E-CF9876582CAE}"/>
              </a:ext>
            </a:extLst>
          </p:cNvPr>
          <p:cNvCxnSpPr>
            <a:cxnSpLocks/>
            <a:stCxn id="56" idx="0"/>
            <a:endCxn id="52"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6" name="Google Shape;956;g290225379b6_0_0">
            <a:extLst>
              <a:ext uri="{FF2B5EF4-FFF2-40B4-BE49-F238E27FC236}">
                <a16:creationId xmlns:a16="http://schemas.microsoft.com/office/drawing/2014/main" id="{69FE07E0-D592-CCD6-CDB2-6FC601EBDDDA}"/>
              </a:ext>
            </a:extLst>
          </p:cNvPr>
          <p:cNvCxnSpPr>
            <a:cxnSpLocks/>
            <a:stCxn id="61" idx="1"/>
            <a:endCxn id="55"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987" name="Google Shape;956;g290225379b6_0_0">
            <a:extLst>
              <a:ext uri="{FF2B5EF4-FFF2-40B4-BE49-F238E27FC236}">
                <a16:creationId xmlns:a16="http://schemas.microsoft.com/office/drawing/2014/main" id="{52764B4C-746E-2D2A-79A5-DF96E7EB5D22}"/>
              </a:ext>
            </a:extLst>
          </p:cNvPr>
          <p:cNvCxnSpPr>
            <a:cxnSpLocks/>
            <a:stCxn id="960" idx="1"/>
            <a:endCxn id="55"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988" name="Google Shape;956;g290225379b6_0_0">
            <a:extLst>
              <a:ext uri="{FF2B5EF4-FFF2-40B4-BE49-F238E27FC236}">
                <a16:creationId xmlns:a16="http://schemas.microsoft.com/office/drawing/2014/main" id="{3FD0C2EB-F11B-0FC4-F111-BC3C29801E77}"/>
              </a:ext>
            </a:extLst>
          </p:cNvPr>
          <p:cNvCxnSpPr>
            <a:cxnSpLocks/>
            <a:stCxn id="964" idx="0"/>
            <a:endCxn id="55"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989" name="Google Shape;956;g290225379b6_0_0">
            <a:extLst>
              <a:ext uri="{FF2B5EF4-FFF2-40B4-BE49-F238E27FC236}">
                <a16:creationId xmlns:a16="http://schemas.microsoft.com/office/drawing/2014/main" id="{5691A61A-639E-EA5B-2F27-752F7F054EB1}"/>
              </a:ext>
            </a:extLst>
          </p:cNvPr>
          <p:cNvCxnSpPr>
            <a:cxnSpLocks/>
            <a:stCxn id="963" idx="1"/>
            <a:endCxn id="966"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56;g290225379b6_0_0">
            <a:extLst>
              <a:ext uri="{FF2B5EF4-FFF2-40B4-BE49-F238E27FC236}">
                <a16:creationId xmlns:a16="http://schemas.microsoft.com/office/drawing/2014/main" id="{7FF950B0-E396-569B-20B8-C8AD76BE32DE}"/>
              </a:ext>
            </a:extLst>
          </p:cNvPr>
          <p:cNvCxnSpPr>
            <a:cxnSpLocks/>
            <a:stCxn id="52" idx="1"/>
            <a:endCxn id="46"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991" name="Google Shape;956;g290225379b6_0_0">
            <a:extLst>
              <a:ext uri="{FF2B5EF4-FFF2-40B4-BE49-F238E27FC236}">
                <a16:creationId xmlns:a16="http://schemas.microsoft.com/office/drawing/2014/main" id="{45946A82-E607-5530-436A-5E9F3FA4E898}"/>
              </a:ext>
            </a:extLst>
          </p:cNvPr>
          <p:cNvCxnSpPr>
            <a:cxnSpLocks/>
            <a:stCxn id="55" idx="1"/>
            <a:endCxn id="966"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pic>
        <p:nvPicPr>
          <p:cNvPr id="993" name="Picture 992">
            <a:extLst>
              <a:ext uri="{FF2B5EF4-FFF2-40B4-BE49-F238E27FC236}">
                <a16:creationId xmlns:a16="http://schemas.microsoft.com/office/drawing/2014/main" id="{CB77D28E-30CA-5CAC-ACE9-547773B4F942}"/>
              </a:ext>
            </a:extLst>
          </p:cNvPr>
          <p:cNvPicPr>
            <a:picLocks noChangeAspect="1"/>
          </p:cNvPicPr>
          <p:nvPr/>
        </p:nvPicPr>
        <p:blipFill>
          <a:blip r:embed="rId3"/>
          <a:stretch>
            <a:fillRect/>
          </a:stretch>
        </p:blipFill>
        <p:spPr>
          <a:xfrm>
            <a:off x="447648" y="2672126"/>
            <a:ext cx="8028571" cy="1676190"/>
          </a:xfrm>
          <a:prstGeom prst="rect">
            <a:avLst/>
          </a:prstGeom>
        </p:spPr>
      </p:pic>
    </p:spTree>
    <p:extLst>
      <p:ext uri="{BB962C8B-B14F-4D97-AF65-F5344CB8AC3E}">
        <p14:creationId xmlns:p14="http://schemas.microsoft.com/office/powerpoint/2010/main" val="110638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6F1FC-1494-9A5B-022A-C443C7B1C51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36F9C958-4FAC-8794-45AA-B3D4580E0CE6}"/>
              </a:ext>
            </a:extLst>
          </p:cNvPr>
          <p:cNvPicPr>
            <a:picLocks noChangeAspect="1"/>
          </p:cNvPicPr>
          <p:nvPr/>
        </p:nvPicPr>
        <p:blipFill>
          <a:blip r:embed="rId2"/>
          <a:stretch>
            <a:fillRect/>
          </a:stretch>
        </p:blipFill>
        <p:spPr>
          <a:xfrm>
            <a:off x="0" y="414033"/>
            <a:ext cx="9144000" cy="4538967"/>
          </a:xfrm>
          <a:prstGeom prst="rect">
            <a:avLst/>
          </a:prstGeom>
        </p:spPr>
      </p:pic>
      <p:sp>
        <p:nvSpPr>
          <p:cNvPr id="2" name="Rectangle: Rounded Corners 1">
            <a:extLst>
              <a:ext uri="{FF2B5EF4-FFF2-40B4-BE49-F238E27FC236}">
                <a16:creationId xmlns:a16="http://schemas.microsoft.com/office/drawing/2014/main" id="{B7F7A515-D86D-8649-0370-391A3E5AFF3F}"/>
              </a:ext>
            </a:extLst>
          </p:cNvPr>
          <p:cNvSpPr/>
          <p:nvPr/>
        </p:nvSpPr>
        <p:spPr>
          <a:xfrm>
            <a:off x="1926506" y="967862"/>
            <a:ext cx="1751372" cy="566892"/>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a:t>
            </a:r>
            <a:r>
              <a:rPr lang="en-US" err="1">
                <a:solidFill>
                  <a:schemeClr val="tx1"/>
                </a:solidFill>
                <a:cs typeface="Arial"/>
              </a:rPr>
              <a:t>nieuw</a:t>
            </a:r>
            <a:r>
              <a:rPr lang="en-US">
                <a:solidFill>
                  <a:schemeClr val="tx1"/>
                </a:solidFill>
                <a:cs typeface="Arial"/>
              </a:rPr>
              <a:t>) </a:t>
            </a:r>
            <a:r>
              <a:rPr lang="en-US" err="1">
                <a:solidFill>
                  <a:schemeClr val="tx1"/>
                </a:solidFill>
                <a:cs typeface="Arial"/>
              </a:rPr>
              <a:t>Initiatiefrecht</a:t>
            </a:r>
          </a:p>
        </p:txBody>
      </p:sp>
      <p:sp>
        <p:nvSpPr>
          <p:cNvPr id="3" name="Rectangle: Rounded Corners 2">
            <a:extLst>
              <a:ext uri="{FF2B5EF4-FFF2-40B4-BE49-F238E27FC236}">
                <a16:creationId xmlns:a16="http://schemas.microsoft.com/office/drawing/2014/main" id="{EA088E06-5A29-9288-2DFF-F9341F3C51DB}"/>
              </a:ext>
            </a:extLst>
          </p:cNvPr>
          <p:cNvSpPr/>
          <p:nvPr/>
        </p:nvSpPr>
        <p:spPr>
          <a:xfrm>
            <a:off x="294965" y="414796"/>
            <a:ext cx="3502742" cy="511586"/>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ELI - Draft Legislation</a:t>
            </a:r>
          </a:p>
        </p:txBody>
      </p:sp>
      <p:sp>
        <p:nvSpPr>
          <p:cNvPr id="4" name="Rectangle: Rounded Corners 3">
            <a:extLst>
              <a:ext uri="{FF2B5EF4-FFF2-40B4-BE49-F238E27FC236}">
                <a16:creationId xmlns:a16="http://schemas.microsoft.com/office/drawing/2014/main" id="{19C694A1-83FE-B0EB-6B85-A42278F60D91}"/>
              </a:ext>
            </a:extLst>
          </p:cNvPr>
          <p:cNvSpPr/>
          <p:nvPr/>
        </p:nvSpPr>
        <p:spPr>
          <a:xfrm>
            <a:off x="1023166" y="917162"/>
            <a:ext cx="728203" cy="612982"/>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OSLO </a:t>
            </a:r>
            <a:r>
              <a:rPr lang="en-US" sz="1200" err="1">
                <a:solidFill>
                  <a:schemeClr val="tx1"/>
                </a:solidFill>
                <a:cs typeface="Arial"/>
              </a:rPr>
              <a:t>Besluit</a:t>
            </a:r>
          </a:p>
        </p:txBody>
      </p:sp>
      <p:sp>
        <p:nvSpPr>
          <p:cNvPr id="5" name="Rectangle: Rounded Corners 4">
            <a:extLst>
              <a:ext uri="{FF2B5EF4-FFF2-40B4-BE49-F238E27FC236}">
                <a16:creationId xmlns:a16="http://schemas.microsoft.com/office/drawing/2014/main" id="{723DD0EE-956D-1C63-2E4D-B6416C298236}"/>
              </a:ext>
            </a:extLst>
          </p:cNvPr>
          <p:cNvSpPr/>
          <p:nvPr/>
        </p:nvSpPr>
        <p:spPr>
          <a:xfrm>
            <a:off x="1563654" y="2560778"/>
            <a:ext cx="1073760" cy="1020563"/>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OSLO </a:t>
            </a:r>
            <a:r>
              <a:rPr lang="en-US" sz="1200" err="1">
                <a:solidFill>
                  <a:schemeClr val="tx1"/>
                </a:solidFill>
                <a:cs typeface="Arial"/>
              </a:rPr>
              <a:t>Besluit</a:t>
            </a:r>
          </a:p>
        </p:txBody>
      </p:sp>
      <p:sp>
        <p:nvSpPr>
          <p:cNvPr id="7" name="Rectangle: Rounded Corners 6">
            <a:extLst>
              <a:ext uri="{FF2B5EF4-FFF2-40B4-BE49-F238E27FC236}">
                <a16:creationId xmlns:a16="http://schemas.microsoft.com/office/drawing/2014/main" id="{C9F72672-54BE-3733-B909-9C09BF67F5DB}"/>
              </a:ext>
            </a:extLst>
          </p:cNvPr>
          <p:cNvSpPr/>
          <p:nvPr/>
        </p:nvSpPr>
        <p:spPr>
          <a:xfrm>
            <a:off x="130935" y="2489340"/>
            <a:ext cx="855478" cy="1258688"/>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CIDOC-CRM / FLINT</a:t>
            </a:r>
            <a:endParaRPr lang="en-US">
              <a:solidFill>
                <a:schemeClr val="tx1"/>
              </a:solidFill>
            </a:endParaRPr>
          </a:p>
        </p:txBody>
      </p:sp>
      <p:sp>
        <p:nvSpPr>
          <p:cNvPr id="9" name="Rectangle: Rounded Corners 8">
            <a:extLst>
              <a:ext uri="{FF2B5EF4-FFF2-40B4-BE49-F238E27FC236}">
                <a16:creationId xmlns:a16="http://schemas.microsoft.com/office/drawing/2014/main" id="{DF28CAF4-FAF4-F2FA-EF71-2562AAF2129E}"/>
              </a:ext>
            </a:extLst>
          </p:cNvPr>
          <p:cNvSpPr/>
          <p:nvPr/>
        </p:nvSpPr>
        <p:spPr>
          <a:xfrm>
            <a:off x="230154" y="1878152"/>
            <a:ext cx="1450790" cy="405407"/>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IPDC-LPDC</a:t>
            </a:r>
          </a:p>
        </p:txBody>
      </p:sp>
      <p:sp>
        <p:nvSpPr>
          <p:cNvPr id="10" name="Rectangle: Rounded Corners 9">
            <a:extLst>
              <a:ext uri="{FF2B5EF4-FFF2-40B4-BE49-F238E27FC236}">
                <a16:creationId xmlns:a16="http://schemas.microsoft.com/office/drawing/2014/main" id="{D20019E5-97E8-586D-D255-9453B57275C1}"/>
              </a:ext>
            </a:extLst>
          </p:cNvPr>
          <p:cNvSpPr/>
          <p:nvPr/>
        </p:nvSpPr>
        <p:spPr>
          <a:xfrm>
            <a:off x="1881154" y="1790840"/>
            <a:ext cx="911040" cy="615750"/>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OSLO Dossier</a:t>
            </a:r>
            <a:endParaRPr lang="en-US"/>
          </a:p>
        </p:txBody>
      </p:sp>
      <p:sp>
        <p:nvSpPr>
          <p:cNvPr id="11" name="Rectangle: Rounded Corners 10">
            <a:extLst>
              <a:ext uri="{FF2B5EF4-FFF2-40B4-BE49-F238E27FC236}">
                <a16:creationId xmlns:a16="http://schemas.microsoft.com/office/drawing/2014/main" id="{53D56B87-0D1B-84B4-DCB6-513CF3BB8185}"/>
              </a:ext>
            </a:extLst>
          </p:cNvPr>
          <p:cNvSpPr/>
          <p:nvPr/>
        </p:nvSpPr>
        <p:spPr>
          <a:xfrm>
            <a:off x="294851" y="969432"/>
            <a:ext cx="728203" cy="612982"/>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cs typeface="Arial"/>
              </a:rPr>
              <a:t>OSLO </a:t>
            </a:r>
            <a:r>
              <a:rPr lang="en-US" sz="900" err="1">
                <a:solidFill>
                  <a:schemeClr val="tx1"/>
                </a:solidFill>
                <a:cs typeface="Arial"/>
              </a:rPr>
              <a:t>Besluit-vorming</a:t>
            </a:r>
          </a:p>
        </p:txBody>
      </p:sp>
      <p:sp>
        <p:nvSpPr>
          <p:cNvPr id="12" name="Rectangle: Rounded Corners 11">
            <a:extLst>
              <a:ext uri="{FF2B5EF4-FFF2-40B4-BE49-F238E27FC236}">
                <a16:creationId xmlns:a16="http://schemas.microsoft.com/office/drawing/2014/main" id="{8ACBC32F-8AE0-ABE6-457B-56A4FA631952}"/>
              </a:ext>
            </a:extLst>
          </p:cNvPr>
          <p:cNvSpPr/>
          <p:nvPr/>
        </p:nvSpPr>
        <p:spPr>
          <a:xfrm>
            <a:off x="3680692" y="1082956"/>
            <a:ext cx="949685" cy="737547"/>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a:t>
            </a:r>
            <a:r>
              <a:rPr lang="en-US" err="1">
                <a:solidFill>
                  <a:schemeClr val="tx1"/>
                </a:solidFill>
                <a:cs typeface="Arial"/>
              </a:rPr>
              <a:t>nieuw</a:t>
            </a:r>
            <a:r>
              <a:rPr lang="en-US">
                <a:solidFill>
                  <a:schemeClr val="tx1"/>
                </a:solidFill>
                <a:cs typeface="Arial"/>
              </a:rPr>
              <a:t>) </a:t>
            </a:r>
            <a:r>
              <a:rPr lang="en-US" err="1">
                <a:solidFill>
                  <a:schemeClr val="tx1"/>
                </a:solidFill>
                <a:cs typeface="Arial"/>
              </a:rPr>
              <a:t>advies</a:t>
            </a:r>
          </a:p>
        </p:txBody>
      </p:sp>
      <p:sp>
        <p:nvSpPr>
          <p:cNvPr id="13" name="Rectangle: Rounded Corners 12">
            <a:extLst>
              <a:ext uri="{FF2B5EF4-FFF2-40B4-BE49-F238E27FC236}">
                <a16:creationId xmlns:a16="http://schemas.microsoft.com/office/drawing/2014/main" id="{E8C8C3D8-7E7A-201F-CA73-47F1DE773348}"/>
              </a:ext>
            </a:extLst>
          </p:cNvPr>
          <p:cNvSpPr/>
          <p:nvPr/>
        </p:nvSpPr>
        <p:spPr>
          <a:xfrm>
            <a:off x="4776067" y="844830"/>
            <a:ext cx="2378435" cy="1975797"/>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W3C Web </a:t>
            </a:r>
            <a:r>
              <a:rPr lang="en-US" err="1">
                <a:solidFill>
                  <a:schemeClr val="tx1"/>
                </a:solidFill>
                <a:cs typeface="Arial"/>
              </a:rPr>
              <a:t>Annotatie</a:t>
            </a:r>
            <a:r>
              <a:rPr lang="en-US">
                <a:solidFill>
                  <a:schemeClr val="tx1"/>
                </a:solidFill>
                <a:cs typeface="Arial"/>
              </a:rPr>
              <a:t> Model</a:t>
            </a:r>
            <a:endParaRPr lang="en-US">
              <a:solidFill>
                <a:schemeClr val="tx1"/>
              </a:solidFill>
            </a:endParaRPr>
          </a:p>
        </p:txBody>
      </p:sp>
      <p:sp>
        <p:nvSpPr>
          <p:cNvPr id="14" name="Rectangle: Rounded Corners 13">
            <a:extLst>
              <a:ext uri="{FF2B5EF4-FFF2-40B4-BE49-F238E27FC236}">
                <a16:creationId xmlns:a16="http://schemas.microsoft.com/office/drawing/2014/main" id="{BD98CB5C-E0C5-DCE8-E77D-6C1642667E9E}"/>
              </a:ext>
            </a:extLst>
          </p:cNvPr>
          <p:cNvSpPr/>
          <p:nvPr/>
        </p:nvSpPr>
        <p:spPr>
          <a:xfrm>
            <a:off x="2766185" y="2405996"/>
            <a:ext cx="1069790" cy="468907"/>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OSLO </a:t>
            </a:r>
            <a:r>
              <a:rPr lang="en-US" sz="1200" err="1">
                <a:solidFill>
                  <a:schemeClr val="tx1"/>
                </a:solidFill>
                <a:cs typeface="Arial"/>
              </a:rPr>
              <a:t>Notificatie</a:t>
            </a:r>
            <a:r>
              <a:rPr lang="en-US" sz="1200">
                <a:solidFill>
                  <a:schemeClr val="tx1"/>
                </a:solidFill>
                <a:cs typeface="Arial"/>
              </a:rPr>
              <a:t> basis</a:t>
            </a:r>
          </a:p>
        </p:txBody>
      </p:sp>
      <p:sp>
        <p:nvSpPr>
          <p:cNvPr id="15" name="Rectangle: Rounded Corners 14">
            <a:extLst>
              <a:ext uri="{FF2B5EF4-FFF2-40B4-BE49-F238E27FC236}">
                <a16:creationId xmlns:a16="http://schemas.microsoft.com/office/drawing/2014/main" id="{147A011D-1516-C9B4-740C-8852974E7AD8}"/>
              </a:ext>
            </a:extLst>
          </p:cNvPr>
          <p:cNvSpPr/>
          <p:nvPr/>
        </p:nvSpPr>
        <p:spPr>
          <a:xfrm>
            <a:off x="2765556" y="3011605"/>
            <a:ext cx="1069790" cy="468907"/>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cs typeface="Arial"/>
              </a:rPr>
              <a:t>OSLO </a:t>
            </a:r>
            <a:r>
              <a:rPr lang="en-US" sz="1200" err="1">
                <a:solidFill>
                  <a:schemeClr val="tx1"/>
                </a:solidFill>
                <a:cs typeface="Arial"/>
              </a:rPr>
              <a:t>Generiek</a:t>
            </a:r>
          </a:p>
        </p:txBody>
      </p:sp>
      <p:sp>
        <p:nvSpPr>
          <p:cNvPr id="16" name="Rectangle: Rounded Corners 15">
            <a:extLst>
              <a:ext uri="{FF2B5EF4-FFF2-40B4-BE49-F238E27FC236}">
                <a16:creationId xmlns:a16="http://schemas.microsoft.com/office/drawing/2014/main" id="{F6B33DE6-659F-37E3-FB16-9547878590B1}"/>
              </a:ext>
            </a:extLst>
          </p:cNvPr>
          <p:cNvSpPr/>
          <p:nvPr/>
        </p:nvSpPr>
        <p:spPr>
          <a:xfrm>
            <a:off x="7197618" y="638020"/>
            <a:ext cx="785245" cy="857061"/>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OSLO </a:t>
            </a:r>
            <a:r>
              <a:rPr lang="en-US" sz="1000" err="1">
                <a:solidFill>
                  <a:schemeClr val="tx1"/>
                </a:solidFill>
                <a:cs typeface="Arial"/>
              </a:rPr>
              <a:t>Generiek</a:t>
            </a:r>
          </a:p>
        </p:txBody>
      </p:sp>
      <p:sp>
        <p:nvSpPr>
          <p:cNvPr id="17" name="Rectangle: Rounded Corners 16">
            <a:extLst>
              <a:ext uri="{FF2B5EF4-FFF2-40B4-BE49-F238E27FC236}">
                <a16:creationId xmlns:a16="http://schemas.microsoft.com/office/drawing/2014/main" id="{351F8C32-DAC4-638A-2F75-95DFACFAFBC7}"/>
              </a:ext>
            </a:extLst>
          </p:cNvPr>
          <p:cNvSpPr/>
          <p:nvPr/>
        </p:nvSpPr>
        <p:spPr>
          <a:xfrm>
            <a:off x="7270402" y="1546489"/>
            <a:ext cx="680111" cy="571311"/>
          </a:xfrm>
          <a:prstGeom prst="roundRect">
            <a:avLst/>
          </a:prstGeom>
          <a:solidFill>
            <a:srgbClr val="FFF200">
              <a:alpha val="43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solidFill>
                  <a:schemeClr val="tx1"/>
                </a:solidFill>
                <a:cs typeface="Arial"/>
              </a:rPr>
              <a:t>SKOS</a:t>
            </a:r>
          </a:p>
        </p:txBody>
      </p:sp>
    </p:spTree>
    <p:extLst>
      <p:ext uri="{BB962C8B-B14F-4D97-AF65-F5344CB8AC3E}">
        <p14:creationId xmlns:p14="http://schemas.microsoft.com/office/powerpoint/2010/main" val="231348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8EBC9-57A5-425A-DFCB-B8C5A027EB97}"/>
              </a:ext>
            </a:extLst>
          </p:cNvPr>
          <p:cNvSpPr>
            <a:spLocks noGrp="1"/>
          </p:cNvSpPr>
          <p:nvPr>
            <p:ph type="title"/>
          </p:nvPr>
        </p:nvSpPr>
        <p:spPr>
          <a:xfrm>
            <a:off x="457800" y="262200"/>
            <a:ext cx="8203800" cy="837000"/>
          </a:xfrm>
          <a:noFill/>
          <a:ln>
            <a:noFill/>
          </a:ln>
        </p:spPr>
        <p:txBody>
          <a:bodyPr spcFirstLastPara="1" wrap="square" lIns="68550" tIns="34275" rIns="68550" bIns="34275" anchor="t" anchorCtr="0">
            <a:noAutofit/>
          </a:bodyPr>
          <a:lstStyle/>
          <a:p>
            <a:pPr>
              <a:lnSpc>
                <a:spcPct val="100000"/>
              </a:lnSpc>
              <a:buClr>
                <a:srgbClr val="000000"/>
              </a:buClr>
              <a:buSzPts val="3200"/>
            </a:pPr>
            <a:r>
              <a:rPr lang="en-US" sz="3200" err="1">
                <a:sym typeface="Arial"/>
              </a:rPr>
              <a:t>Uitwerking</a:t>
            </a:r>
            <a:r>
              <a:rPr lang="en-US" sz="3200">
                <a:sym typeface="Arial"/>
              </a:rPr>
              <a:t> </a:t>
            </a:r>
            <a:r>
              <a:rPr lang="en-US" sz="3200" err="1">
                <a:sym typeface="Arial"/>
              </a:rPr>
              <a:t>InitiatiefrechtVraag</a:t>
            </a:r>
            <a:r>
              <a:rPr lang="en-US" sz="3200">
                <a:sym typeface="Arial"/>
              </a:rPr>
              <a:t> </a:t>
            </a:r>
            <a:r>
              <a:rPr lang="en-US" sz="3200" err="1">
                <a:sym typeface="Arial"/>
              </a:rPr>
              <a:t>en</a:t>
            </a:r>
            <a:r>
              <a:rPr lang="en-US" sz="3200">
                <a:sym typeface="Arial"/>
              </a:rPr>
              <a:t> -Antwoord</a:t>
            </a:r>
          </a:p>
        </p:txBody>
      </p:sp>
      <p:sp>
        <p:nvSpPr>
          <p:cNvPr id="5" name="Text Placeholder 4">
            <a:extLst>
              <a:ext uri="{FF2B5EF4-FFF2-40B4-BE49-F238E27FC236}">
                <a16:creationId xmlns:a16="http://schemas.microsoft.com/office/drawing/2014/main" id="{3E95072F-4DFA-41B7-3B1A-513C0E5FE7EB}"/>
              </a:ext>
            </a:extLst>
          </p:cNvPr>
          <p:cNvSpPr>
            <a:spLocks noGrp="1"/>
          </p:cNvSpPr>
          <p:nvPr>
            <p:ph type="body" idx="1"/>
          </p:nvPr>
        </p:nvSpPr>
        <p:spPr>
          <a:xfrm>
            <a:off x="595306" y="975513"/>
            <a:ext cx="8064000" cy="2754000"/>
          </a:xfrm>
        </p:spPr>
        <p:txBody>
          <a:bodyPr/>
          <a:lstStyle/>
          <a:p>
            <a:pPr marL="102870" indent="0">
              <a:buNone/>
            </a:pPr>
            <a:endParaRPr lang="en-US" err="1">
              <a:cs typeface="Arial"/>
            </a:endParaRPr>
          </a:p>
          <a:p>
            <a:endParaRPr lang="en-US">
              <a:cs typeface="Arial"/>
            </a:endParaRPr>
          </a:p>
        </p:txBody>
      </p:sp>
      <p:pic>
        <p:nvPicPr>
          <p:cNvPr id="6" name="Picture 5">
            <a:extLst>
              <a:ext uri="{FF2B5EF4-FFF2-40B4-BE49-F238E27FC236}">
                <a16:creationId xmlns:a16="http://schemas.microsoft.com/office/drawing/2014/main" id="{E15D5E12-7171-BCFA-46A8-7128B585E224}"/>
              </a:ext>
            </a:extLst>
          </p:cNvPr>
          <p:cNvPicPr>
            <a:picLocks noChangeAspect="1"/>
          </p:cNvPicPr>
          <p:nvPr/>
        </p:nvPicPr>
        <p:blipFill>
          <a:blip r:embed="rId2"/>
          <a:stretch>
            <a:fillRect/>
          </a:stretch>
        </p:blipFill>
        <p:spPr>
          <a:xfrm>
            <a:off x="1859279" y="842606"/>
            <a:ext cx="5781049" cy="4217073"/>
          </a:xfrm>
          <a:prstGeom prst="rect">
            <a:avLst/>
          </a:prstGeom>
        </p:spPr>
      </p:pic>
    </p:spTree>
    <p:extLst>
      <p:ext uri="{BB962C8B-B14F-4D97-AF65-F5344CB8AC3E}">
        <p14:creationId xmlns:p14="http://schemas.microsoft.com/office/powerpoint/2010/main" val="4257245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DCCE-27C5-C529-F17A-F68C52B7DBA0}"/>
              </a:ext>
            </a:extLst>
          </p:cNvPr>
          <p:cNvSpPr>
            <a:spLocks noGrp="1"/>
          </p:cNvSpPr>
          <p:nvPr>
            <p:ph type="title"/>
          </p:nvPr>
        </p:nvSpPr>
        <p:spPr/>
        <p:txBody>
          <a:bodyPr/>
          <a:lstStyle/>
          <a:p>
            <a:r>
              <a:rPr lang="en-GB" sz="3200" err="1"/>
              <a:t>Toevoeging</a:t>
            </a:r>
            <a:r>
              <a:rPr lang="en-GB" sz="3200"/>
              <a:t> </a:t>
            </a:r>
            <a:r>
              <a:rPr lang="en-GB" sz="3200" err="1"/>
              <a:t>AdviesVraag</a:t>
            </a:r>
            <a:r>
              <a:rPr lang="en-GB" sz="3200"/>
              <a:t> </a:t>
            </a:r>
            <a:r>
              <a:rPr lang="en-GB" sz="3200" err="1"/>
              <a:t>en</a:t>
            </a:r>
            <a:r>
              <a:rPr lang="en-GB" sz="3200"/>
              <a:t> -Antwoord</a:t>
            </a:r>
          </a:p>
        </p:txBody>
      </p:sp>
      <p:sp>
        <p:nvSpPr>
          <p:cNvPr id="3" name="Text Placeholder 2">
            <a:extLst>
              <a:ext uri="{FF2B5EF4-FFF2-40B4-BE49-F238E27FC236}">
                <a16:creationId xmlns:a16="http://schemas.microsoft.com/office/drawing/2014/main" id="{DA3BDECB-6ACA-888E-A7CC-21FDF8A158A2}"/>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C8F4FDA1-482F-7620-C942-5A306968AB5E}"/>
              </a:ext>
            </a:extLst>
          </p:cNvPr>
          <p:cNvPicPr>
            <a:picLocks noChangeAspect="1"/>
          </p:cNvPicPr>
          <p:nvPr/>
        </p:nvPicPr>
        <p:blipFill>
          <a:blip r:embed="rId2"/>
          <a:stretch>
            <a:fillRect/>
          </a:stretch>
        </p:blipFill>
        <p:spPr>
          <a:xfrm>
            <a:off x="540000" y="1099200"/>
            <a:ext cx="7897166" cy="3266555"/>
          </a:xfrm>
          <a:prstGeom prst="rect">
            <a:avLst/>
          </a:prstGeom>
        </p:spPr>
      </p:pic>
    </p:spTree>
    <p:extLst>
      <p:ext uri="{BB962C8B-B14F-4D97-AF65-F5344CB8AC3E}">
        <p14:creationId xmlns:p14="http://schemas.microsoft.com/office/powerpoint/2010/main" val="681032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751F-B3AA-A402-DF9F-7A426D7C1664}"/>
              </a:ext>
            </a:extLst>
          </p:cNvPr>
          <p:cNvSpPr>
            <a:spLocks noGrp="1"/>
          </p:cNvSpPr>
          <p:nvPr>
            <p:ph type="title"/>
          </p:nvPr>
        </p:nvSpPr>
        <p:spPr>
          <a:xfrm>
            <a:off x="457799" y="262200"/>
            <a:ext cx="8450673" cy="837000"/>
          </a:xfrm>
        </p:spPr>
        <p:txBody>
          <a:bodyPr/>
          <a:lstStyle/>
          <a:p>
            <a:r>
              <a:rPr lang="en-GB" sz="3200" err="1"/>
              <a:t>Toevoeging</a:t>
            </a:r>
            <a:r>
              <a:rPr lang="en-GB" sz="3200"/>
              <a:t> link </a:t>
            </a:r>
            <a:r>
              <a:rPr lang="en-GB" sz="3200" err="1"/>
              <a:t>Omgevingsvergunning</a:t>
            </a:r>
            <a:endParaRPr lang="en-GB" sz="3200"/>
          </a:p>
        </p:txBody>
      </p:sp>
      <p:sp>
        <p:nvSpPr>
          <p:cNvPr id="3" name="Text Placeholder 2">
            <a:extLst>
              <a:ext uri="{FF2B5EF4-FFF2-40B4-BE49-F238E27FC236}">
                <a16:creationId xmlns:a16="http://schemas.microsoft.com/office/drawing/2014/main" id="{DDBE5AFB-D30F-D362-35BC-BA7A5D1355D0}"/>
              </a:ext>
            </a:extLst>
          </p:cNvPr>
          <p:cNvSpPr>
            <a:spLocks noGrp="1"/>
          </p:cNvSpPr>
          <p:nvPr>
            <p:ph type="body" idx="1"/>
          </p:nvPr>
        </p:nvSpPr>
        <p:spPr>
          <a:xfrm>
            <a:off x="540000" y="1436400"/>
            <a:ext cx="6096034" cy="2754000"/>
          </a:xfrm>
        </p:spPr>
        <p:txBody>
          <a:bodyPr/>
          <a:lstStyle/>
          <a:p>
            <a:r>
              <a:rPr lang="en-GB" err="1"/>
              <a:t>Hergebruik</a:t>
            </a:r>
            <a:r>
              <a:rPr lang="en-GB"/>
              <a:t> </a:t>
            </a:r>
            <a:r>
              <a:rPr lang="en-GB" err="1"/>
              <a:t>uit</a:t>
            </a:r>
            <a:r>
              <a:rPr lang="en-GB"/>
              <a:t> OSLO </a:t>
            </a:r>
            <a:r>
              <a:rPr lang="en-GB" err="1"/>
              <a:t>Cultureel</a:t>
            </a:r>
            <a:r>
              <a:rPr lang="en-GB"/>
              <a:t> </a:t>
            </a:r>
            <a:r>
              <a:rPr lang="en-GB" err="1"/>
              <a:t>Erfgoed</a:t>
            </a:r>
            <a:r>
              <a:rPr lang="en-GB"/>
              <a:t> </a:t>
            </a:r>
            <a:r>
              <a:rPr lang="en-GB" err="1"/>
              <a:t>en</a:t>
            </a:r>
            <a:r>
              <a:rPr lang="en-GB"/>
              <a:t> FLINT Ontology</a:t>
            </a:r>
          </a:p>
          <a:p>
            <a:r>
              <a:rPr lang="en-GB" err="1"/>
              <a:t>Gealigneerd</a:t>
            </a:r>
            <a:r>
              <a:rPr lang="en-GB"/>
              <a:t> met </a:t>
            </a:r>
            <a:r>
              <a:rPr lang="en-GB" err="1"/>
              <a:t>standaard</a:t>
            </a:r>
            <a:r>
              <a:rPr lang="en-GB"/>
              <a:t> in </a:t>
            </a:r>
            <a:r>
              <a:rPr lang="en-GB" err="1"/>
              <a:t>ontwikkeling</a:t>
            </a:r>
            <a:r>
              <a:rPr lang="en-GB"/>
              <a:t>: OSLO </a:t>
            </a:r>
            <a:r>
              <a:rPr lang="en-GB" err="1"/>
              <a:t>Omgevingsvergunning</a:t>
            </a:r>
            <a:endParaRPr lang="en-GB"/>
          </a:p>
          <a:p>
            <a:r>
              <a:rPr lang="en-GB" err="1"/>
              <a:t>Zie</a:t>
            </a:r>
            <a:r>
              <a:rPr lang="en-GB"/>
              <a:t> </a:t>
            </a:r>
            <a:r>
              <a:rPr lang="en-GB" err="1"/>
              <a:t>ook</a:t>
            </a:r>
            <a:r>
              <a:rPr lang="en-GB"/>
              <a:t> </a:t>
            </a:r>
            <a:r>
              <a:rPr lang="en-GB" err="1"/>
              <a:t>voorbeeld</a:t>
            </a:r>
            <a:r>
              <a:rPr lang="en-GB"/>
              <a:t> later in de </a:t>
            </a:r>
            <a:r>
              <a:rPr lang="en-GB" err="1"/>
              <a:t>werkgroep</a:t>
            </a:r>
            <a:endParaRPr lang="en-GB"/>
          </a:p>
        </p:txBody>
      </p:sp>
      <p:pic>
        <p:nvPicPr>
          <p:cNvPr id="5" name="Picture 4">
            <a:extLst>
              <a:ext uri="{FF2B5EF4-FFF2-40B4-BE49-F238E27FC236}">
                <a16:creationId xmlns:a16="http://schemas.microsoft.com/office/drawing/2014/main" id="{C5905A58-2B03-DEB2-7F66-18CD40799D96}"/>
              </a:ext>
            </a:extLst>
          </p:cNvPr>
          <p:cNvPicPr>
            <a:picLocks noChangeAspect="1"/>
          </p:cNvPicPr>
          <p:nvPr/>
        </p:nvPicPr>
        <p:blipFill>
          <a:blip r:embed="rId2"/>
          <a:stretch>
            <a:fillRect/>
          </a:stretch>
        </p:blipFill>
        <p:spPr>
          <a:xfrm>
            <a:off x="6636034" y="899760"/>
            <a:ext cx="2224533" cy="4190400"/>
          </a:xfrm>
          <a:prstGeom prst="rect">
            <a:avLst/>
          </a:prstGeom>
        </p:spPr>
      </p:pic>
    </p:spTree>
    <p:extLst>
      <p:ext uri="{BB962C8B-B14F-4D97-AF65-F5344CB8AC3E}">
        <p14:creationId xmlns:p14="http://schemas.microsoft.com/office/powerpoint/2010/main" val="2049736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1400" b="0" i="0" u="none" strike="noStrike" cap="none">
              <a:solidFill>
                <a:srgbClr val="000000"/>
              </a:solidFill>
              <a:latin typeface="Arial"/>
              <a:ea typeface="Arial"/>
              <a:cs typeface="Arial"/>
              <a:sym typeface="Arial"/>
            </a:endParaRPr>
          </a:p>
        </p:txBody>
      </p:sp>
      <p:pic>
        <p:nvPicPr>
          <p:cNvPr id="1026" name="Picture 2" descr="Work better together with Mural's visual work platform | Mural">
            <a:hlinkClick r:id="rId3"/>
            <a:extLst>
              <a:ext uri="{FF2B5EF4-FFF2-40B4-BE49-F238E27FC236}">
                <a16:creationId xmlns:a16="http://schemas.microsoft.com/office/drawing/2014/main" id="{49E00F3C-6230-0398-811D-E61CFDFE9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012145"/>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357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5"/>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25"/>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25"/>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 sz="3700" b="1" err="1"/>
              <a:t>Voorbeelden</a:t>
            </a:r>
            <a:endParaRPr lang="en" sz="3700" b="1" i="0" u="none" strike="noStrike" cap="none" err="1">
              <a:solidFill>
                <a:srgbClr val="000000"/>
              </a:solidFill>
              <a:latin typeface="Arial"/>
              <a:ea typeface="Arial"/>
              <a:cs typeface="Arial"/>
            </a:endParaRPr>
          </a:p>
        </p:txBody>
      </p:sp>
      <p:pic>
        <p:nvPicPr>
          <p:cNvPr id="791" name="Google Shape;791;p125"/>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4137421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1400" b="0" i="0" u="none" strike="noStrike" cap="none">
              <a:solidFill>
                <a:srgbClr val="000000"/>
              </a:solidFill>
              <a:latin typeface="Arial"/>
              <a:ea typeface="Arial"/>
              <a:cs typeface="Arial"/>
              <a:sym typeface="Arial"/>
            </a:endParaRPr>
          </a:p>
        </p:txBody>
      </p:sp>
      <p:pic>
        <p:nvPicPr>
          <p:cNvPr id="1026" name="Picture 2" descr="Work better together with Mural's visual work platform | Mural">
            <a:hlinkClick r:id="rId3"/>
            <a:extLst>
              <a:ext uri="{FF2B5EF4-FFF2-40B4-BE49-F238E27FC236}">
                <a16:creationId xmlns:a16="http://schemas.microsoft.com/office/drawing/2014/main" id="{49E00F3C-6230-0398-811D-E61CFDFE9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012145"/>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7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05D11-CABB-8DEA-3E4D-7DF81124A4B3}"/>
              </a:ext>
            </a:extLst>
          </p:cNvPr>
          <p:cNvSpPr>
            <a:spLocks noGrp="1"/>
          </p:cNvSpPr>
          <p:nvPr>
            <p:ph type="title"/>
          </p:nvPr>
        </p:nvSpPr>
        <p:spPr/>
        <p:txBody>
          <a:bodyPr/>
          <a:lstStyle/>
          <a:p>
            <a:r>
              <a:rPr lang="en-GB" err="1"/>
              <a:t>Ontwerpbesluit</a:t>
            </a:r>
            <a:endParaRPr lang="en-GB"/>
          </a:p>
        </p:txBody>
      </p:sp>
      <p:pic>
        <p:nvPicPr>
          <p:cNvPr id="3" name="Picture 2">
            <a:extLst>
              <a:ext uri="{FF2B5EF4-FFF2-40B4-BE49-F238E27FC236}">
                <a16:creationId xmlns:a16="http://schemas.microsoft.com/office/drawing/2014/main" id="{199AD482-487C-0867-3EE0-A14EFB7F087D}"/>
              </a:ext>
            </a:extLst>
          </p:cNvPr>
          <p:cNvPicPr>
            <a:picLocks noChangeAspect="1"/>
          </p:cNvPicPr>
          <p:nvPr/>
        </p:nvPicPr>
        <p:blipFill>
          <a:blip r:embed="rId2"/>
          <a:stretch>
            <a:fillRect/>
          </a:stretch>
        </p:blipFill>
        <p:spPr>
          <a:xfrm>
            <a:off x="665851" y="1660619"/>
            <a:ext cx="8135788" cy="2019052"/>
          </a:xfrm>
          <a:prstGeom prst="rect">
            <a:avLst/>
          </a:prstGeom>
        </p:spPr>
      </p:pic>
    </p:spTree>
    <p:extLst>
      <p:ext uri="{BB962C8B-B14F-4D97-AF65-F5344CB8AC3E}">
        <p14:creationId xmlns:p14="http://schemas.microsoft.com/office/powerpoint/2010/main" val="2865382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Praktische afspraken</a:t>
            </a:r>
            <a:endParaRPr sz="1400" b="0" i="0" u="none" strike="noStrike" cap="none">
              <a:solidFill>
                <a:srgbClr val="000000"/>
              </a:solidFill>
              <a:latin typeface="Arial"/>
              <a:ea typeface="Arial"/>
              <a:cs typeface="Arial"/>
              <a:sym typeface="Arial"/>
            </a:endParaRPr>
          </a:p>
        </p:txBody>
      </p:sp>
      <p:sp>
        <p:nvSpPr>
          <p:cNvPr id="362" name="Google Shape;362;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Geluid van het publiek is standaard </a:t>
            </a:r>
            <a:r>
              <a:rPr lang="nl-BE" sz="1600" b="1" i="0" u="none" strike="noStrike" cap="none">
                <a:solidFill>
                  <a:srgbClr val="373636"/>
                </a:solidFill>
                <a:latin typeface="Arial"/>
                <a:ea typeface="Arial"/>
                <a:cs typeface="Arial"/>
                <a:sym typeface="Arial"/>
              </a:rPr>
              <a:t>gedempt</a:t>
            </a:r>
            <a:r>
              <a:rPr lang="nl-BE" sz="1600" b="0" i="0" u="none" strike="noStrike" cap="none">
                <a:solidFill>
                  <a:srgbClr val="37363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67" name="Google Shape;367;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Vragen, opmerkingen en voorstellen kunnen via de chatfunctie meegedeeld worden. Interactie wordt aangemoedigd!</a:t>
            </a:r>
            <a:endParaRPr sz="1400" b="0" i="0" u="none" strike="noStrike" cap="none">
              <a:solidFill>
                <a:srgbClr val="FFFFFF"/>
              </a:solidFill>
              <a:latin typeface="Arial"/>
              <a:ea typeface="Arial"/>
              <a:cs typeface="Arial"/>
              <a:sym typeface="Arial"/>
            </a:endParaRPr>
          </a:p>
        </p:txBody>
      </p:sp>
      <p:sp>
        <p:nvSpPr>
          <p:cNvPr id="368" name="Google Shape;368;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Gebruik het </a:t>
            </a:r>
            <a:r>
              <a:rPr lang="nl-BE" sz="1800" b="1" i="0" u="none" strike="noStrike" cap="none">
                <a:solidFill>
                  <a:srgbClr val="FFFFFF"/>
                </a:solidFill>
                <a:latin typeface="Arial"/>
                <a:ea typeface="Arial"/>
                <a:cs typeface="Arial"/>
                <a:sym typeface="Arial"/>
              </a:rPr>
              <a:t>handje</a:t>
            </a:r>
            <a:r>
              <a:rPr lang="nl-BE" sz="1800" b="0" i="0" u="none" strike="noStrike" cap="none">
                <a:solidFill>
                  <a:srgbClr val="FFFFFF"/>
                </a:solidFill>
                <a:latin typeface="Arial"/>
                <a:ea typeface="Arial"/>
                <a:cs typeface="Arial"/>
                <a:sym typeface="Arial"/>
              </a:rPr>
              <a:t> als je iets wilt zeggen. Interactie wordt aangemoedigd!</a:t>
            </a:r>
            <a:endParaRPr sz="1600" b="0" i="0" u="none" strike="noStrike" cap="none">
              <a:solidFill>
                <a:srgbClr val="FFFFFF"/>
              </a:solidFill>
              <a:latin typeface="Arial"/>
              <a:ea typeface="Arial"/>
              <a:cs typeface="Arial"/>
              <a:sym typeface="Arial"/>
            </a:endParaRPr>
          </a:p>
        </p:txBody>
      </p:sp>
      <p:sp>
        <p:nvSpPr>
          <p:cNvPr id="369" name="Google Shape;369;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ja/nee vragen</a:t>
            </a:r>
            <a:r>
              <a:rPr lang="nl-BE" sz="1600" b="0" i="0" u="none" strike="noStrike" cap="none">
                <a:solidFill>
                  <a:srgbClr val="373636"/>
                </a:solidFill>
                <a:latin typeface="Arial"/>
                <a:ea typeface="Arial"/>
                <a:cs typeface="Arial"/>
                <a:sym typeface="Arial"/>
              </a:rPr>
              <a:t> kunnen beantwoord worden via de chat:</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Akkoord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Niet akkoord =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Onverschillig = 0</a:t>
            </a:r>
            <a:endParaRPr sz="1600" b="0" i="0" u="none" strike="noStrike" cap="none">
              <a:solidFill>
                <a:srgbClr val="373636"/>
              </a:solidFill>
              <a:latin typeface="Arial"/>
              <a:ea typeface="Arial"/>
              <a:cs typeface="Arial"/>
              <a:sym typeface="Arial"/>
            </a:endParaRPr>
          </a:p>
        </p:txBody>
      </p:sp>
      <p:sp>
        <p:nvSpPr>
          <p:cNvPr id="370" name="Google Shape;370;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72" name="Google Shape;372;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373" name="Google Shape;373;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374" name="Google Shape;374;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95306" y="275775"/>
            <a:ext cx="8590550" cy="546300"/>
          </a:xfrm>
          <a:prstGeom prst="rect">
            <a:avLst/>
          </a:prstGeom>
          <a:noFill/>
          <a:ln>
            <a:noFill/>
          </a:ln>
        </p:spPr>
        <p:txBody>
          <a:bodyPr spcFirstLastPara="1" wrap="square" lIns="68550" tIns="34275" rIns="68550" bIns="34275" anchor="t" anchorCtr="0">
            <a:noAutofit/>
          </a:bodyPr>
          <a:lstStyle/>
          <a:p>
            <a:pPr marL="0" lvl="0" indent="0">
              <a:lnSpc>
                <a:spcPct val="102702"/>
              </a:lnSpc>
              <a:buClr>
                <a:schemeClr val="dk1"/>
              </a:buClr>
              <a:buSzPts val="3700"/>
            </a:pPr>
            <a:r>
              <a:rPr lang="nl-BE" sz="3700">
                <a:solidFill>
                  <a:schemeClr val="dk1"/>
                </a:solidFill>
                <a:latin typeface="Proxima Nova"/>
                <a:sym typeface="Proxima Nova"/>
              </a:rPr>
              <a:t>Perceel</a:t>
            </a:r>
            <a:endParaRPr lang="nl-BE" sz="3700">
              <a:solidFill>
                <a:schemeClr val="dk1"/>
              </a:solidFill>
              <a:latin typeface="Proxima Nova"/>
            </a:endParaRPr>
          </a:p>
        </p:txBody>
      </p:sp>
      <p:sp>
        <p:nvSpPr>
          <p:cNvPr id="3" name="Text Placeholder 4">
            <a:extLst>
              <a:ext uri="{FF2B5EF4-FFF2-40B4-BE49-F238E27FC236}">
                <a16:creationId xmlns:a16="http://schemas.microsoft.com/office/drawing/2014/main" id="{EF6C9CE9-A6DF-B08D-1FC3-9F49D3D7F809}"/>
              </a:ext>
            </a:extLst>
          </p:cNvPr>
          <p:cNvSpPr txBox="1">
            <a:spLocks/>
          </p:cNvSpPr>
          <p:nvPr/>
        </p:nvSpPr>
        <p:spPr>
          <a:xfrm>
            <a:off x="595306" y="975513"/>
            <a:ext cx="8064000" cy="39473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err="1"/>
              <a:t>Tijdens</a:t>
            </a:r>
            <a:r>
              <a:rPr lang="en-US"/>
              <a:t> de </a:t>
            </a:r>
            <a:r>
              <a:rPr lang="en-US" err="1"/>
              <a:t>gemeenteraad</a:t>
            </a:r>
            <a:r>
              <a:rPr lang="en-US"/>
              <a:t> </a:t>
            </a:r>
            <a:r>
              <a:rPr lang="en-US" err="1"/>
              <a:t>wordt</a:t>
            </a:r>
            <a:r>
              <a:rPr lang="en-US"/>
              <a:t> </a:t>
            </a:r>
            <a:r>
              <a:rPr lang="en-US" err="1"/>
              <a:t>beslist</a:t>
            </a:r>
            <a:r>
              <a:rPr lang="en-US"/>
              <a:t> </a:t>
            </a:r>
            <a:r>
              <a:rPr lang="en-US" err="1"/>
              <a:t>dat</a:t>
            </a:r>
            <a:r>
              <a:rPr lang="en-US"/>
              <a:t> </a:t>
            </a:r>
            <a:r>
              <a:rPr lang="en-US" err="1"/>
              <a:t>een</a:t>
            </a:r>
            <a:r>
              <a:rPr lang="en-US"/>
              <a:t> </a:t>
            </a:r>
            <a:r>
              <a:rPr lang="en-US" err="1"/>
              <a:t>specifiek</a:t>
            </a:r>
            <a:r>
              <a:rPr lang="en-US"/>
              <a:t> </a:t>
            </a:r>
            <a:r>
              <a:rPr lang="en-US" err="1"/>
              <a:t>perceel</a:t>
            </a:r>
            <a:r>
              <a:rPr lang="en-US"/>
              <a:t> </a:t>
            </a:r>
            <a:r>
              <a:rPr lang="en-US" err="1"/>
              <a:t>bouwgrond</a:t>
            </a:r>
            <a:r>
              <a:rPr lang="en-US"/>
              <a:t> </a:t>
            </a:r>
            <a:r>
              <a:rPr lang="en-US" err="1"/>
              <a:t>wordt</a:t>
            </a:r>
            <a:r>
              <a:rPr lang="en-US"/>
              <a:t>.</a:t>
            </a:r>
          </a:p>
          <a:p>
            <a:endParaRPr lang="en-US"/>
          </a:p>
        </p:txBody>
      </p:sp>
      <p:pic>
        <p:nvPicPr>
          <p:cNvPr id="6" name="Picture 5">
            <a:extLst>
              <a:ext uri="{FF2B5EF4-FFF2-40B4-BE49-F238E27FC236}">
                <a16:creationId xmlns:a16="http://schemas.microsoft.com/office/drawing/2014/main" id="{620E2DDD-8883-EE97-417D-7CD68C6F112E}"/>
              </a:ext>
            </a:extLst>
          </p:cNvPr>
          <p:cNvPicPr>
            <a:picLocks noChangeAspect="1"/>
          </p:cNvPicPr>
          <p:nvPr/>
        </p:nvPicPr>
        <p:blipFill>
          <a:blip r:embed="rId3"/>
          <a:stretch>
            <a:fillRect/>
          </a:stretch>
        </p:blipFill>
        <p:spPr>
          <a:xfrm>
            <a:off x="1729479" y="1523682"/>
            <a:ext cx="5685041" cy="3154327"/>
          </a:xfrm>
          <a:prstGeom prst="rect">
            <a:avLst/>
          </a:prstGeom>
        </p:spPr>
      </p:pic>
    </p:spTree>
    <p:extLst>
      <p:ext uri="{BB962C8B-B14F-4D97-AF65-F5344CB8AC3E}">
        <p14:creationId xmlns:p14="http://schemas.microsoft.com/office/powerpoint/2010/main" val="3979674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61070" y="275774"/>
            <a:ext cx="8590550" cy="63100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700">
                <a:solidFill>
                  <a:schemeClr val="dk1"/>
                </a:solidFill>
                <a:latin typeface="Proxima Nova"/>
                <a:sym typeface="Proxima Nova"/>
              </a:rPr>
              <a:t>InitiatiefrechtVraag</a:t>
            </a:r>
            <a:endParaRPr lang="nl-BE" sz="3700">
              <a:solidFill>
                <a:schemeClr val="dk1"/>
              </a:solidFill>
              <a:latin typeface="Proxima Nova"/>
            </a:endParaRPr>
          </a:p>
        </p:txBody>
      </p:sp>
      <p:pic>
        <p:nvPicPr>
          <p:cNvPr id="3" name="Picture 2">
            <a:extLst>
              <a:ext uri="{FF2B5EF4-FFF2-40B4-BE49-F238E27FC236}">
                <a16:creationId xmlns:a16="http://schemas.microsoft.com/office/drawing/2014/main" id="{CBB3E886-41B6-CB27-227B-C966662AA5BC}"/>
              </a:ext>
            </a:extLst>
          </p:cNvPr>
          <p:cNvPicPr>
            <a:picLocks noChangeAspect="1"/>
          </p:cNvPicPr>
          <p:nvPr/>
        </p:nvPicPr>
        <p:blipFill>
          <a:blip r:embed="rId3"/>
          <a:stretch>
            <a:fillRect/>
          </a:stretch>
        </p:blipFill>
        <p:spPr>
          <a:xfrm>
            <a:off x="2572476" y="1097172"/>
            <a:ext cx="4567853" cy="4046328"/>
          </a:xfrm>
          <a:prstGeom prst="rect">
            <a:avLst/>
          </a:prstGeom>
        </p:spPr>
      </p:pic>
    </p:spTree>
    <p:extLst>
      <p:ext uri="{BB962C8B-B14F-4D97-AF65-F5344CB8AC3E}">
        <p14:creationId xmlns:p14="http://schemas.microsoft.com/office/powerpoint/2010/main" val="330258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5">
          <a:extLst>
            <a:ext uri="{FF2B5EF4-FFF2-40B4-BE49-F238E27FC236}">
              <a16:creationId xmlns:a16="http://schemas.microsoft.com/office/drawing/2014/main" id="{5C0B5034-FBE3-5867-608D-D9A02F9A9E30}"/>
            </a:ext>
          </a:extLst>
        </p:cNvPr>
        <p:cNvGrpSpPr/>
        <p:nvPr/>
      </p:nvGrpSpPr>
      <p:grpSpPr>
        <a:xfrm>
          <a:off x="0" y="0"/>
          <a:ext cx="0" cy="0"/>
          <a:chOff x="0" y="0"/>
          <a:chExt cx="0" cy="0"/>
        </a:xfrm>
      </p:grpSpPr>
      <p:sp>
        <p:nvSpPr>
          <p:cNvPr id="1019" name="Google Shape;1019;g294029636b3_0_3">
            <a:extLst>
              <a:ext uri="{FF2B5EF4-FFF2-40B4-BE49-F238E27FC236}">
                <a16:creationId xmlns:a16="http://schemas.microsoft.com/office/drawing/2014/main" id="{0C690E03-6D06-FB23-6DD9-61A426C46015}"/>
              </a:ext>
            </a:extLst>
          </p:cNvPr>
          <p:cNvSpPr txBox="1"/>
          <p:nvPr/>
        </p:nvSpPr>
        <p:spPr>
          <a:xfrm>
            <a:off x="561070" y="275774"/>
            <a:ext cx="8590550" cy="631005"/>
          </a:xfrm>
          <a:prstGeom prst="rect">
            <a:avLst/>
          </a:prstGeom>
          <a:noFill/>
          <a:ln>
            <a:noFill/>
          </a:ln>
        </p:spPr>
        <p:txBody>
          <a:bodyPr spcFirstLastPara="1" wrap="square" lIns="68550" tIns="34275" rIns="68550" bIns="34275" anchor="t" anchorCtr="0">
            <a:noAutofit/>
          </a:bodyPr>
          <a:lstStyle/>
          <a:p>
            <a:r>
              <a:rPr lang="nl-BE" sz="3700">
                <a:solidFill>
                  <a:schemeClr val="dk1"/>
                </a:solidFill>
                <a:sym typeface="Proxima Nova"/>
              </a:rPr>
              <a:t>Vraag en schriftelijk antwoord tijdens zitting</a:t>
            </a:r>
            <a:endParaRPr lang="en-US">
              <a:solidFill>
                <a:schemeClr val="dk1"/>
              </a:solidFill>
              <a:sym typeface="Proxima Nova"/>
            </a:endParaRPr>
          </a:p>
        </p:txBody>
      </p:sp>
      <p:pic>
        <p:nvPicPr>
          <p:cNvPr id="3" name="Picture 2" descr="A screenshot of a computer&#10;&#10;Description automatically generated">
            <a:extLst>
              <a:ext uri="{FF2B5EF4-FFF2-40B4-BE49-F238E27FC236}">
                <a16:creationId xmlns:a16="http://schemas.microsoft.com/office/drawing/2014/main" id="{D04A20BA-30E6-752F-9185-549CA71578A9}"/>
              </a:ext>
            </a:extLst>
          </p:cNvPr>
          <p:cNvPicPr>
            <a:picLocks noChangeAspect="1"/>
          </p:cNvPicPr>
          <p:nvPr/>
        </p:nvPicPr>
        <p:blipFill>
          <a:blip r:embed="rId3"/>
          <a:stretch>
            <a:fillRect/>
          </a:stretch>
        </p:blipFill>
        <p:spPr>
          <a:xfrm>
            <a:off x="722461" y="1597324"/>
            <a:ext cx="7971347" cy="3089156"/>
          </a:xfrm>
          <a:prstGeom prst="rect">
            <a:avLst/>
          </a:prstGeom>
        </p:spPr>
      </p:pic>
    </p:spTree>
    <p:extLst>
      <p:ext uri="{BB962C8B-B14F-4D97-AF65-F5344CB8AC3E}">
        <p14:creationId xmlns:p14="http://schemas.microsoft.com/office/powerpoint/2010/main" val="1863083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5">
          <a:extLst>
            <a:ext uri="{FF2B5EF4-FFF2-40B4-BE49-F238E27FC236}">
              <a16:creationId xmlns:a16="http://schemas.microsoft.com/office/drawing/2014/main" id="{1AA8C0DB-E493-6F68-2ACF-2535D2B314EF}"/>
            </a:ext>
          </a:extLst>
        </p:cNvPr>
        <p:cNvGrpSpPr/>
        <p:nvPr/>
      </p:nvGrpSpPr>
      <p:grpSpPr>
        <a:xfrm>
          <a:off x="0" y="0"/>
          <a:ext cx="0" cy="0"/>
          <a:chOff x="0" y="0"/>
          <a:chExt cx="0" cy="0"/>
        </a:xfrm>
      </p:grpSpPr>
      <p:sp>
        <p:nvSpPr>
          <p:cNvPr id="1019" name="Google Shape;1019;g294029636b3_0_3">
            <a:extLst>
              <a:ext uri="{FF2B5EF4-FFF2-40B4-BE49-F238E27FC236}">
                <a16:creationId xmlns:a16="http://schemas.microsoft.com/office/drawing/2014/main" id="{3EEA500F-4092-E493-32AE-F8627A4B1F45}"/>
              </a:ext>
            </a:extLst>
          </p:cNvPr>
          <p:cNvSpPr txBox="1"/>
          <p:nvPr/>
        </p:nvSpPr>
        <p:spPr>
          <a:xfrm>
            <a:off x="561070" y="275774"/>
            <a:ext cx="8590550" cy="631005"/>
          </a:xfrm>
          <a:prstGeom prst="rect">
            <a:avLst/>
          </a:prstGeom>
          <a:noFill/>
          <a:ln>
            <a:noFill/>
          </a:ln>
        </p:spPr>
        <p:txBody>
          <a:bodyPr spcFirstLastPara="1" wrap="square" lIns="68550" tIns="34275" rIns="68550" bIns="34275" anchor="t" anchorCtr="0">
            <a:noAutofit/>
          </a:bodyPr>
          <a:lstStyle/>
          <a:p>
            <a:r>
              <a:rPr lang="nl-BE" sz="2400">
                <a:solidFill>
                  <a:srgbClr val="1F2328"/>
                </a:solidFill>
                <a:sym typeface="Proxima Nova"/>
              </a:rPr>
              <a:t>Mondeling antwoord in video-opname</a:t>
            </a:r>
            <a:endParaRPr lang="en-US" sz="2400"/>
          </a:p>
        </p:txBody>
      </p:sp>
      <p:pic>
        <p:nvPicPr>
          <p:cNvPr id="3" name="Picture 2" descr="A screenshot of a computer&#10;&#10;Description automatically generated">
            <a:extLst>
              <a:ext uri="{FF2B5EF4-FFF2-40B4-BE49-F238E27FC236}">
                <a16:creationId xmlns:a16="http://schemas.microsoft.com/office/drawing/2014/main" id="{8674CEE9-1CE9-A15F-3D1D-792FD89E211C}"/>
              </a:ext>
            </a:extLst>
          </p:cNvPr>
          <p:cNvPicPr>
            <a:picLocks noChangeAspect="1"/>
          </p:cNvPicPr>
          <p:nvPr/>
        </p:nvPicPr>
        <p:blipFill>
          <a:blip r:embed="rId3"/>
          <a:stretch>
            <a:fillRect/>
          </a:stretch>
        </p:blipFill>
        <p:spPr>
          <a:xfrm>
            <a:off x="560717" y="1382058"/>
            <a:ext cx="8262488" cy="2675916"/>
          </a:xfrm>
          <a:prstGeom prst="rect">
            <a:avLst/>
          </a:prstGeom>
        </p:spPr>
      </p:pic>
    </p:spTree>
    <p:extLst>
      <p:ext uri="{BB962C8B-B14F-4D97-AF65-F5344CB8AC3E}">
        <p14:creationId xmlns:p14="http://schemas.microsoft.com/office/powerpoint/2010/main" val="3574228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59055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700">
                <a:solidFill>
                  <a:schemeClr val="dk1"/>
                </a:solidFill>
                <a:latin typeface="Proxima Nova"/>
              </a:rPr>
              <a:t>Omgevingsvergunning</a:t>
            </a:r>
          </a:p>
        </p:txBody>
      </p:sp>
      <p:pic>
        <p:nvPicPr>
          <p:cNvPr id="2" name="Picture 1" descr="A screenshot of a computer&#10;&#10;Description automatically generated">
            <a:extLst>
              <a:ext uri="{FF2B5EF4-FFF2-40B4-BE49-F238E27FC236}">
                <a16:creationId xmlns:a16="http://schemas.microsoft.com/office/drawing/2014/main" id="{7CAE0949-3B26-5977-F484-39D37D1E24A9}"/>
              </a:ext>
            </a:extLst>
          </p:cNvPr>
          <p:cNvPicPr>
            <a:picLocks noChangeAspect="1"/>
          </p:cNvPicPr>
          <p:nvPr/>
        </p:nvPicPr>
        <p:blipFill>
          <a:blip r:embed="rId3"/>
          <a:stretch>
            <a:fillRect/>
          </a:stretch>
        </p:blipFill>
        <p:spPr>
          <a:xfrm>
            <a:off x="403777" y="1143122"/>
            <a:ext cx="8740223" cy="2993918"/>
          </a:xfrm>
          <a:prstGeom prst="rect">
            <a:avLst/>
          </a:prstGeom>
        </p:spPr>
      </p:pic>
    </p:spTree>
    <p:extLst>
      <p:ext uri="{BB962C8B-B14F-4D97-AF65-F5344CB8AC3E}">
        <p14:creationId xmlns:p14="http://schemas.microsoft.com/office/powerpoint/2010/main" val="1903237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fba70e22ce_0_40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817" name="Google Shape;817;gfba70e22ce_0_406"/>
          <p:cNvCxnSpPr>
            <a:stCxn id="818"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819" name="Google Shape;819;gfba70e22ce_0_406"/>
          <p:cNvCxnSpPr>
            <a:stCxn id="820" idx="2"/>
            <a:endCxn id="821"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822" name="Google Shape;822;gfba70e22ce_0_406"/>
          <p:cNvCxnSpPr>
            <a:stCxn id="823" idx="2"/>
            <a:endCxn id="824"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5" name="Google Shape;825;gfba70e22ce_0_406"/>
          <p:cNvCxnSpPr>
            <a:stCxn id="826" idx="2"/>
            <a:endCxn id="827"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8" name="Google Shape;828;gfba70e22ce_0_406"/>
          <p:cNvCxnSpPr>
            <a:endCxn id="829"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830" name="Google Shape;830;gfba70e22ce_0_406"/>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831" name="Google Shape;831;gfba70e22ce_0_406"/>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32" name="Google Shape;832;gfba70e22ce_0_406"/>
          <p:cNvCxnSpPr>
            <a:stCxn id="833"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834" name="Google Shape;834;gfba70e22ce_0_406"/>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826" name="Google Shape;826;gfba70e22ce_0_406"/>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835" name="Google Shape;835;gfba70e22ce_0_406"/>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823" name="Google Shape;823;gfba70e22ce_0_406"/>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836" name="Google Shape;836;gfba70e22ce_0_406"/>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837" name="Google Shape;837;gfba70e22ce_0_406"/>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838" name="Google Shape;838;gfba70e22ce_0_406"/>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839" name="Google Shape;839;gfba70e22ce_0_406"/>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833" name="Google Shape;833;gfba70e22ce_0_406"/>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827" name="Google Shape;827;gfba70e22ce_0_406"/>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818" name="Google Shape;818;gfba70e22ce_0_406"/>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824" name="Google Shape;824;gfba70e22ce_0_406"/>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820" name="Google Shape;820;gfba70e22ce_0_406"/>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829" name="Google Shape;829;gfba70e22ce_0_406"/>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840" name="Google Shape;840;gfba70e22ce_0_406"/>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841" name="Google Shape;841;gfba70e22ce_0_406"/>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2" name="Google Shape;842;gfba70e22ce_0_406"/>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nl-BE"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821" name="Google Shape;821;gfba70e22ce_0_406"/>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843" name="Google Shape;843;gfba70e22ce_0_406"/>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844" name="Google Shape;844;gfba70e22ce_0_406"/>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gfba70e22ce_0_406"/>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846" name="Google Shape;846;gfba70e22ce_0_406"/>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47" name="Google Shape;847;gfba70e22ce_0_406"/>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848" name="Google Shape;848;gfba70e22ce_0_406"/>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9" name="Google Shape;849;gfba70e22ce_0_406"/>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nl-BE"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658067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5"/>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25"/>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25"/>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 sz="3700" b="1" err="1"/>
              <a:t>Definities</a:t>
            </a:r>
            <a:endParaRPr lang="en" sz="3700" b="1" i="0" u="none" strike="noStrike" cap="none" err="1">
              <a:solidFill>
                <a:srgbClr val="000000"/>
              </a:solidFill>
              <a:latin typeface="Arial"/>
              <a:ea typeface="Arial"/>
              <a:cs typeface="Arial"/>
            </a:endParaRPr>
          </a:p>
        </p:txBody>
      </p:sp>
      <p:pic>
        <p:nvPicPr>
          <p:cNvPr id="791" name="Google Shape;791;p125"/>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73026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EF40E-6C7A-B392-3941-61597E4B20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62EFE-AC30-F02C-B24E-31646FFCE981}"/>
              </a:ext>
            </a:extLst>
          </p:cNvPr>
          <p:cNvSpPr>
            <a:spLocks noGrp="1"/>
          </p:cNvSpPr>
          <p:nvPr>
            <p:ph type="title"/>
          </p:nvPr>
        </p:nvSpPr>
        <p:spPr>
          <a:xfrm>
            <a:off x="457800" y="262200"/>
            <a:ext cx="8203800" cy="837000"/>
          </a:xfrm>
          <a:noFill/>
          <a:ln>
            <a:noFill/>
          </a:ln>
        </p:spPr>
        <p:txBody>
          <a:bodyPr spcFirstLastPara="1" wrap="square" lIns="68550" tIns="34275" rIns="68550" bIns="34275" anchor="t" anchorCtr="0">
            <a:noAutofit/>
          </a:bodyPr>
          <a:lstStyle/>
          <a:p>
            <a:pPr>
              <a:lnSpc>
                <a:spcPct val="100000"/>
              </a:lnSpc>
            </a:pPr>
            <a:r>
              <a:rPr lang="en-US" sz="3200" b="1" err="1">
                <a:solidFill>
                  <a:srgbClr val="000000"/>
                </a:solidFill>
                <a:latin typeface="Arial"/>
                <a:cs typeface="Arial"/>
              </a:rPr>
              <a:t>Hoofdklasses</a:t>
            </a:r>
            <a:endParaRPr lang="en-US" err="1"/>
          </a:p>
        </p:txBody>
      </p:sp>
      <p:sp>
        <p:nvSpPr>
          <p:cNvPr id="4" name="Rectangle 3">
            <a:extLst>
              <a:ext uri="{FF2B5EF4-FFF2-40B4-BE49-F238E27FC236}">
                <a16:creationId xmlns:a16="http://schemas.microsoft.com/office/drawing/2014/main" id="{DB5B55D6-33AF-B055-64F8-03A303537268}"/>
              </a:ext>
            </a:extLst>
          </p:cNvPr>
          <p:cNvSpPr/>
          <p:nvPr/>
        </p:nvSpPr>
        <p:spPr>
          <a:xfrm>
            <a:off x="571499" y="4300903"/>
            <a:ext cx="1553307" cy="7326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380D9C1-F2C5-03C8-4628-E69BFF1EA897}"/>
              </a:ext>
            </a:extLst>
          </p:cNvPr>
          <p:cNvGraphicFramePr>
            <a:graphicFrameLocks noGrp="1"/>
          </p:cNvGraphicFramePr>
          <p:nvPr>
            <p:extLst>
              <p:ext uri="{D42A27DB-BD31-4B8C-83A1-F6EECF244321}">
                <p14:modId xmlns:p14="http://schemas.microsoft.com/office/powerpoint/2010/main" val="877817523"/>
              </p:ext>
            </p:extLst>
          </p:nvPr>
        </p:nvGraphicFramePr>
        <p:xfrm>
          <a:off x="786782" y="844535"/>
          <a:ext cx="7877989" cy="3047856"/>
        </p:xfrm>
        <a:graphic>
          <a:graphicData uri="http://schemas.openxmlformats.org/drawingml/2006/table">
            <a:tbl>
              <a:tblPr firstRow="1" bandRow="1">
                <a:tableStyleId>{C45783E9-D8B6-4501-A431-97DB54836154}</a:tableStyleId>
              </a:tblPr>
              <a:tblGrid>
                <a:gridCol w="2311213">
                  <a:extLst>
                    <a:ext uri="{9D8B030D-6E8A-4147-A177-3AD203B41FA5}">
                      <a16:colId xmlns:a16="http://schemas.microsoft.com/office/drawing/2014/main" val="2347975760"/>
                    </a:ext>
                  </a:extLst>
                </a:gridCol>
                <a:gridCol w="5566776">
                  <a:extLst>
                    <a:ext uri="{9D8B030D-6E8A-4147-A177-3AD203B41FA5}">
                      <a16:colId xmlns:a16="http://schemas.microsoft.com/office/drawing/2014/main" val="1388979334"/>
                    </a:ext>
                  </a:extLst>
                </a:gridCol>
              </a:tblGrid>
              <a:tr h="398734">
                <a:tc>
                  <a:txBody>
                    <a:bodyPr/>
                    <a:lstStyle/>
                    <a:p>
                      <a:pPr rtl="0" fontAlgn="t">
                        <a:spcBef>
                          <a:spcPts val="0"/>
                        </a:spcBef>
                        <a:spcAft>
                          <a:spcPts val="0"/>
                        </a:spcAft>
                      </a:pPr>
                      <a:r>
                        <a:rPr lang="en-US" sz="1200" b="1">
                          <a:effectLst/>
                          <a:latin typeface="Arial"/>
                        </a:rPr>
                        <a:t>Klasse</a:t>
                      </a:r>
                      <a:endParaRPr lang="en-US" sz="1200">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spcBef>
                          <a:spcPts val="0"/>
                        </a:spcBef>
                        <a:spcAft>
                          <a:spcPts val="0"/>
                        </a:spcAft>
                      </a:pPr>
                      <a:r>
                        <a:rPr lang="en-US" sz="1200" b="1" err="1">
                          <a:effectLst/>
                          <a:latin typeface="Arial"/>
                        </a:rPr>
                        <a:t>Definitie</a:t>
                      </a:r>
                      <a:r>
                        <a:rPr lang="en-US" sz="1200" b="1">
                          <a:effectLst/>
                          <a:latin typeface="Arial"/>
                        </a:rPr>
                        <a:t> NL</a:t>
                      </a:r>
                      <a:endParaRPr lang="en-US" sz="1200">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358115425"/>
                  </a:ext>
                </a:extLst>
              </a:tr>
              <a:tr h="654527">
                <a:tc>
                  <a:txBody>
                    <a:bodyPr/>
                    <a:lstStyle/>
                    <a:p>
                      <a:pPr lvl="0">
                        <a:spcBef>
                          <a:spcPts val="0"/>
                        </a:spcBef>
                        <a:spcAft>
                          <a:spcPts val="0"/>
                        </a:spcAft>
                        <a:buNone/>
                      </a:pPr>
                      <a:r>
                        <a:rPr lang="en-US" sz="1200" b="1" err="1">
                          <a:effectLst/>
                          <a:latin typeface="Arial"/>
                        </a:rPr>
                        <a:t>InitiatiefrechtVraag</a:t>
                      </a:r>
                    </a:p>
                  </a:txBody>
                  <a:tcPr marL="95249" marR="95249" marT="95249" marB="95249">
                    <a:lnL w="9524">
                      <a:solidFill>
                        <a:srgbClr val="9E9E9E"/>
                      </a:solidFill>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tc>
                  <a:txBody>
                    <a:bodyPr/>
                    <a:lstStyle/>
                    <a:p>
                      <a:pPr lvl="0">
                        <a:spcBef>
                          <a:spcPts val="0"/>
                        </a:spcBef>
                        <a:spcAft>
                          <a:spcPts val="0"/>
                        </a:spcAft>
                        <a:buNone/>
                      </a:pPr>
                      <a:r>
                        <a:rPr lang="en-US" sz="1200" b="0" i="0" u="none" strike="noStrike" noProof="0" err="1">
                          <a:effectLst/>
                        </a:rPr>
                        <a:t>Uitoefening</a:t>
                      </a:r>
                      <a:r>
                        <a:rPr lang="en-US" sz="1200" b="0" i="0" u="none" strike="noStrike" noProof="0">
                          <a:effectLst/>
                        </a:rPr>
                        <a:t> van de </a:t>
                      </a:r>
                      <a:r>
                        <a:rPr lang="en-US" sz="1200" b="0" i="0" u="none" strike="noStrike" noProof="0" err="1">
                          <a:effectLst/>
                        </a:rPr>
                        <a:t>bevoegdheden</a:t>
                      </a:r>
                      <a:r>
                        <a:rPr lang="en-US" sz="1200" b="0" i="0" u="none" strike="noStrike" noProof="0">
                          <a:effectLst/>
                        </a:rPr>
                        <a:t> van de </a:t>
                      </a:r>
                      <a:r>
                        <a:rPr lang="en-US" sz="1200" b="0" i="0" u="none" strike="noStrike" noProof="0" err="1">
                          <a:effectLst/>
                        </a:rPr>
                        <a:t>mandataris</a:t>
                      </a:r>
                      <a:r>
                        <a:rPr lang="en-US" sz="1200" b="0" i="0" u="none" strike="noStrike" noProof="0">
                          <a:effectLst/>
                        </a:rPr>
                        <a:t> om </a:t>
                      </a:r>
                      <a:r>
                        <a:rPr lang="en-US" sz="1200" b="0" i="0" u="none" strike="noStrike" noProof="0" err="1">
                          <a:effectLst/>
                        </a:rPr>
                        <a:t>informatie</a:t>
                      </a:r>
                      <a:r>
                        <a:rPr lang="en-US" sz="1200" b="0" i="0" u="none" strike="noStrike" noProof="0">
                          <a:effectLst/>
                        </a:rPr>
                        <a:t> </a:t>
                      </a:r>
                      <a:r>
                        <a:rPr lang="en-US" sz="1200" b="0" i="0" u="none" strike="noStrike" noProof="0" err="1">
                          <a:effectLst/>
                        </a:rPr>
                        <a:t>te</a:t>
                      </a:r>
                      <a:r>
                        <a:rPr lang="en-US" sz="1200" b="0" i="0" u="none" strike="noStrike" noProof="0">
                          <a:effectLst/>
                        </a:rPr>
                        <a:t> </a:t>
                      </a:r>
                      <a:r>
                        <a:rPr lang="en-US" sz="1200" b="0" i="0" u="none" strike="noStrike" noProof="0" err="1">
                          <a:effectLst/>
                        </a:rPr>
                        <a:t>bekomen</a:t>
                      </a:r>
                      <a:r>
                        <a:rPr lang="en-US" sz="1200" b="0" i="0" u="none" strike="noStrike" noProof="0">
                          <a:effectLst/>
                        </a:rPr>
                        <a:t> die </a:t>
                      </a:r>
                      <a:r>
                        <a:rPr lang="en-US" sz="1200" b="0" i="0" u="none" strike="noStrike" noProof="0" err="1">
                          <a:effectLst/>
                        </a:rPr>
                        <a:t>toegankelijk</a:t>
                      </a:r>
                      <a:r>
                        <a:rPr lang="en-US" sz="1200" b="0" i="0" u="none" strike="noStrike" noProof="0">
                          <a:effectLst/>
                        </a:rPr>
                        <a:t> is via het </a:t>
                      </a:r>
                      <a:r>
                        <a:rPr lang="en-US" sz="1200" b="0" i="0" u="none" strike="noStrike" noProof="0" err="1">
                          <a:effectLst/>
                        </a:rPr>
                        <a:t>inzage</a:t>
                      </a:r>
                      <a:r>
                        <a:rPr lang="en-US" sz="1200" b="0" i="0" u="none" strike="noStrike" noProof="0">
                          <a:effectLst/>
                        </a:rPr>
                        <a:t>- </a:t>
                      </a:r>
                      <a:r>
                        <a:rPr lang="en-US" sz="1200" b="0" i="0" u="none" strike="noStrike" noProof="0" err="1">
                          <a:effectLst/>
                        </a:rPr>
                        <a:t>en</a:t>
                      </a:r>
                      <a:r>
                        <a:rPr lang="en-US" sz="1200" b="0" i="0" u="none" strike="noStrike" noProof="0">
                          <a:effectLst/>
                        </a:rPr>
                        <a:t> </a:t>
                      </a:r>
                      <a:r>
                        <a:rPr lang="en-US" sz="1200" b="0" i="0" u="none" strike="noStrike" noProof="0" err="1">
                          <a:effectLst/>
                        </a:rPr>
                        <a:t>controlerecht</a:t>
                      </a:r>
                      <a:r>
                        <a:rPr lang="en-US" sz="1200" b="0" i="0" u="none" strike="noStrike" noProof="0">
                          <a:effectLst/>
                        </a:rPr>
                        <a:t>, </a:t>
                      </a:r>
                      <a:r>
                        <a:rPr lang="en-US" sz="1200" b="0" i="0" u="none" strike="noStrike" noProof="0" err="1">
                          <a:effectLst/>
                        </a:rPr>
                        <a:t>alsook</a:t>
                      </a:r>
                      <a:r>
                        <a:rPr lang="en-US" sz="1200" b="0" i="0" u="none" strike="noStrike" noProof="0">
                          <a:effectLst/>
                        </a:rPr>
                        <a:t> het </a:t>
                      </a:r>
                      <a:r>
                        <a:rPr lang="en-US" sz="1200" b="0" i="0" u="none" strike="noStrike" noProof="0" err="1">
                          <a:effectLst/>
                        </a:rPr>
                        <a:t>maken</a:t>
                      </a:r>
                      <a:r>
                        <a:rPr lang="en-US" sz="1200" b="0" i="0" u="none" strike="noStrike" noProof="0">
                          <a:effectLst/>
                        </a:rPr>
                        <a:t> van </a:t>
                      </a:r>
                      <a:r>
                        <a:rPr lang="en-US" sz="1200" b="0" i="0" u="none" strike="noStrike" noProof="0" err="1">
                          <a:effectLst/>
                        </a:rPr>
                        <a:t>voorstellen</a:t>
                      </a:r>
                      <a:r>
                        <a:rPr lang="en-US" sz="1200" b="0" i="0" u="none" strike="noStrike" noProof="0">
                          <a:effectLst/>
                        </a:rPr>
                        <a:t> met het </a:t>
                      </a:r>
                      <a:r>
                        <a:rPr lang="en-US" sz="1200" b="0" i="0" u="none" strike="noStrike" noProof="0" err="1">
                          <a:effectLst/>
                        </a:rPr>
                        <a:t>oog</a:t>
                      </a:r>
                      <a:r>
                        <a:rPr lang="en-US" sz="1200" b="0" i="0" u="none" strike="noStrike" noProof="0">
                          <a:effectLst/>
                        </a:rPr>
                        <a:t> op </a:t>
                      </a:r>
                      <a:r>
                        <a:rPr lang="en-US" sz="1200" b="0" i="0" u="none" strike="noStrike" noProof="0" err="1">
                          <a:effectLst/>
                        </a:rPr>
                        <a:t>uitlokken</a:t>
                      </a:r>
                      <a:r>
                        <a:rPr lang="en-US" sz="1200" b="0" i="0" u="none" strike="noStrike" noProof="0">
                          <a:effectLst/>
                        </a:rPr>
                        <a:t> van </a:t>
                      </a:r>
                      <a:r>
                        <a:rPr lang="en-US" sz="1200" b="0" i="0" u="none" strike="noStrike" noProof="0" err="1">
                          <a:effectLst/>
                        </a:rPr>
                        <a:t>besluitvorming</a:t>
                      </a:r>
                      <a:r>
                        <a:rPr lang="en-US" sz="1200" b="0" i="0" u="none" strike="noStrike" noProof="0">
                          <a:effectLst/>
                        </a:rPr>
                        <a:t>.</a:t>
                      </a:r>
                      <a:endParaRPr lang="en-US" sz="1200"/>
                    </a:p>
                  </a:txBody>
                  <a:tcPr marL="95249" marR="95249" marT="95249" marB="95249">
                    <a:lnL w="9524" cap="flat" cmpd="sng" algn="ctr">
                      <a:solidFill>
                        <a:srgbClr val="9E9E9E"/>
                      </a:solidFill>
                      <a:prstDash val="solid"/>
                      <a:round/>
                      <a:headEnd type="none" w="med" len="med"/>
                      <a:tailEnd type="none" w="med" len="med"/>
                    </a:lnL>
                    <a:lnR w="9524">
                      <a:solidFill>
                        <a:srgbClr val="9E9E9E"/>
                      </a:solidFill>
                    </a:lnR>
                    <a:lnT w="9525"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673889815"/>
                  </a:ext>
                </a:extLst>
              </a:tr>
              <a:tr h="398734">
                <a:tc>
                  <a:txBody>
                    <a:bodyPr/>
                    <a:lstStyle/>
                    <a:p>
                      <a:pPr lvl="0">
                        <a:spcBef>
                          <a:spcPts val="0"/>
                        </a:spcBef>
                        <a:spcAft>
                          <a:spcPts val="0"/>
                        </a:spcAft>
                        <a:buNone/>
                      </a:pPr>
                      <a:r>
                        <a:rPr lang="en-US" sz="1200" b="1" err="1">
                          <a:effectLst/>
                          <a:latin typeface="Arial"/>
                        </a:rPr>
                        <a:t>InitiatiefrechtAntwoord</a:t>
                      </a:r>
                      <a:endParaRPr lang="en-US" sz="1200" b="1">
                        <a:effectLst/>
                        <a:latin typeface="Arial"/>
                      </a:endParaRPr>
                    </a:p>
                  </a:txBody>
                  <a:tcPr marL="95249" marR="95249" marT="95249" marB="95249">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spcBef>
                          <a:spcPts val="0"/>
                        </a:spcBef>
                        <a:spcAft>
                          <a:spcPts val="0"/>
                        </a:spcAft>
                        <a:buNone/>
                      </a:pPr>
                      <a:r>
                        <a:rPr lang="en-US" sz="1200" b="0" i="0" u="none" strike="noStrike" noProof="0">
                          <a:effectLst/>
                        </a:rPr>
                        <a:t>Antwoord van de </a:t>
                      </a:r>
                      <a:r>
                        <a:rPr lang="en-US" sz="1200" b="0" i="0" u="none" strike="noStrike" noProof="0" err="1">
                          <a:effectLst/>
                        </a:rPr>
                        <a:t>bevoegde</a:t>
                      </a:r>
                      <a:r>
                        <a:rPr lang="en-US" sz="1200" b="0" i="0" u="none" strike="noStrike" noProof="0">
                          <a:effectLst/>
                        </a:rPr>
                        <a:t> </a:t>
                      </a:r>
                      <a:r>
                        <a:rPr lang="en-US" sz="1200" b="0" i="0" u="none" strike="noStrike" noProof="0" err="1">
                          <a:effectLst/>
                        </a:rPr>
                        <a:t>dienst</a:t>
                      </a:r>
                      <a:r>
                        <a:rPr lang="en-US" sz="1200" b="0" i="0" u="none" strike="noStrike" noProof="0">
                          <a:effectLst/>
                        </a:rPr>
                        <a:t> of </a:t>
                      </a:r>
                      <a:r>
                        <a:rPr lang="en-US" sz="1200" b="0" i="0" u="none" strike="noStrike" noProof="0" err="1">
                          <a:effectLst/>
                        </a:rPr>
                        <a:t>mandataris</a:t>
                      </a:r>
                      <a:r>
                        <a:rPr lang="en-US" sz="1200" b="0" i="0" u="none" strike="noStrike" noProof="0">
                          <a:effectLst/>
                        </a:rPr>
                        <a:t> op </a:t>
                      </a:r>
                      <a:r>
                        <a:rPr lang="en-US" sz="1200" b="0" i="0" u="none" strike="noStrike" noProof="0" err="1">
                          <a:effectLst/>
                        </a:rPr>
                        <a:t>een</a:t>
                      </a:r>
                      <a:r>
                        <a:rPr lang="en-US" sz="1200" b="0" i="0" u="none" strike="noStrike" noProof="0">
                          <a:effectLst/>
                        </a:rPr>
                        <a:t> </a:t>
                      </a:r>
                      <a:r>
                        <a:rPr lang="en-US" sz="1200" b="0" i="0" u="none" strike="noStrike" noProof="0" err="1">
                          <a:effectLst/>
                        </a:rPr>
                        <a:t>initiatiefrechtVraag</a:t>
                      </a:r>
                      <a:endParaRPr lang="en-US" sz="1200"/>
                    </a:p>
                  </a:txBody>
                  <a:tcPr marL="95249" marR="95249" marT="95249" marB="95249">
                    <a:lnL w="9524" cap="flat" cmpd="sng" algn="ctr">
                      <a:solidFill>
                        <a:srgbClr val="9E9E9E"/>
                      </a:solidFill>
                      <a:prstDash val="solid"/>
                      <a:round/>
                      <a:headEnd type="none" w="med" len="med"/>
                      <a:tailEnd type="none" w="med" len="med"/>
                    </a:lnL>
                    <a:lnR w="9524">
                      <a:solidFill>
                        <a:srgbClr val="9E9E9E"/>
                      </a:solidFill>
                    </a:lnR>
                    <a:lnT w="9524"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757511674"/>
                  </a:ext>
                </a:extLst>
              </a:tr>
              <a:tr h="526630">
                <a:tc>
                  <a:txBody>
                    <a:bodyPr/>
                    <a:lstStyle/>
                    <a:p>
                      <a:pPr lvl="0">
                        <a:spcBef>
                          <a:spcPts val="0"/>
                        </a:spcBef>
                        <a:spcAft>
                          <a:spcPts val="0"/>
                        </a:spcAft>
                        <a:buNone/>
                      </a:pPr>
                      <a:r>
                        <a:rPr lang="en-US" sz="1200" b="1" err="1">
                          <a:effectLst/>
                          <a:latin typeface="Arial"/>
                        </a:rPr>
                        <a:t>AdviesVraag</a:t>
                      </a:r>
                    </a:p>
                  </a:txBody>
                  <a:tcPr marL="95249" marR="95249" marT="95249" marB="95249">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spcBef>
                          <a:spcPts val="0"/>
                        </a:spcBef>
                        <a:spcAft>
                          <a:spcPts val="0"/>
                        </a:spcAft>
                        <a:buNone/>
                      </a:pPr>
                      <a:r>
                        <a:rPr lang="en-US" sz="1200" b="0" i="0" u="none" strike="noStrike" noProof="0" err="1">
                          <a:effectLst/>
                          <a:latin typeface="Arial"/>
                        </a:rPr>
                        <a:t>Vraag</a:t>
                      </a:r>
                      <a:r>
                        <a:rPr lang="en-US" sz="1200" b="0" i="0" u="none" strike="noStrike" noProof="0">
                          <a:effectLst/>
                          <a:latin typeface="Arial"/>
                        </a:rPr>
                        <a:t> </a:t>
                      </a:r>
                      <a:r>
                        <a:rPr lang="en-US" sz="1200" b="0" i="0" u="none" strike="noStrike" noProof="0" err="1">
                          <a:effectLst/>
                          <a:latin typeface="Arial"/>
                        </a:rPr>
                        <a:t>aan</a:t>
                      </a:r>
                      <a:r>
                        <a:rPr lang="en-US" sz="1200" b="0" i="0" u="none" strike="noStrike" noProof="0">
                          <a:effectLst/>
                          <a:latin typeface="Arial"/>
                        </a:rPr>
                        <a:t> </a:t>
                      </a:r>
                      <a:r>
                        <a:rPr lang="en-US" sz="1200" b="0" i="0" u="none" strike="noStrike" noProof="0" err="1">
                          <a:effectLst/>
                          <a:latin typeface="Arial"/>
                        </a:rPr>
                        <a:t>een</a:t>
                      </a:r>
                      <a:r>
                        <a:rPr lang="en-US" sz="1200" b="0" i="0" u="none" strike="noStrike" noProof="0">
                          <a:effectLst/>
                          <a:latin typeface="Arial"/>
                        </a:rPr>
                        <a:t> externe </a:t>
                      </a:r>
                      <a:r>
                        <a:rPr lang="en-US" sz="1200" b="0" i="0" u="none" strike="noStrike" noProof="0" err="1">
                          <a:effectLst/>
                          <a:latin typeface="Arial"/>
                        </a:rPr>
                        <a:t>organisatie</a:t>
                      </a:r>
                      <a:r>
                        <a:rPr lang="en-US" sz="1200" b="0" i="0" u="none" strike="noStrike" noProof="0">
                          <a:effectLst/>
                          <a:latin typeface="Arial"/>
                        </a:rPr>
                        <a:t> om </a:t>
                      </a:r>
                      <a:r>
                        <a:rPr lang="en-US" sz="1200" b="0" i="0" u="none" strike="noStrike" noProof="0" err="1">
                          <a:effectLst/>
                          <a:latin typeface="Arial"/>
                        </a:rPr>
                        <a:t>persoon</a:t>
                      </a:r>
                      <a:r>
                        <a:rPr lang="en-US" sz="1200" b="0" i="0" u="none" strike="noStrike" noProof="0">
                          <a:effectLst/>
                          <a:latin typeface="Arial"/>
                        </a:rPr>
                        <a:t> om </a:t>
                      </a:r>
                      <a:r>
                        <a:rPr lang="en-US" sz="1200" b="0" i="0" u="none" strike="noStrike" noProof="0" err="1">
                          <a:effectLst/>
                          <a:latin typeface="Arial"/>
                        </a:rPr>
                        <a:t>een</a:t>
                      </a:r>
                      <a:r>
                        <a:rPr lang="en-US" sz="1200" b="0" i="0" u="none" strike="noStrike" noProof="0">
                          <a:effectLst/>
                          <a:latin typeface="Arial"/>
                        </a:rPr>
                        <a:t> </a:t>
                      </a:r>
                      <a:r>
                        <a:rPr lang="en-US" sz="1200" b="0" i="0" u="none" strike="noStrike" noProof="0" err="1">
                          <a:effectLst/>
                          <a:latin typeface="Arial"/>
                        </a:rPr>
                        <a:t>opinie</a:t>
                      </a:r>
                      <a:r>
                        <a:rPr lang="en-US" sz="1200" b="0" i="0" u="none" strike="noStrike" noProof="0">
                          <a:effectLst/>
                          <a:latin typeface="Arial"/>
                        </a:rPr>
                        <a:t> die </a:t>
                      </a:r>
                      <a:r>
                        <a:rPr lang="en-US" sz="1200" b="0" i="0" u="none" strike="noStrike" noProof="0" err="1">
                          <a:effectLst/>
                          <a:latin typeface="Arial"/>
                        </a:rPr>
                        <a:t>bijdraagt</a:t>
                      </a:r>
                      <a:r>
                        <a:rPr lang="en-US" sz="1200" b="0" i="0" u="none" strike="noStrike" noProof="0">
                          <a:effectLst/>
                          <a:latin typeface="Arial"/>
                        </a:rPr>
                        <a:t> </a:t>
                      </a:r>
                      <a:r>
                        <a:rPr lang="en-US" sz="1200" b="0" i="0" u="none" strike="noStrike" noProof="0" err="1">
                          <a:effectLst/>
                          <a:latin typeface="Arial"/>
                        </a:rPr>
                        <a:t>aan</a:t>
                      </a:r>
                      <a:r>
                        <a:rPr lang="en-US" sz="1200" b="0" i="0" u="none" strike="noStrike" noProof="0">
                          <a:effectLst/>
                          <a:latin typeface="Arial"/>
                        </a:rPr>
                        <a:t> het </a:t>
                      </a:r>
                      <a:r>
                        <a:rPr lang="en-US" sz="1200" b="0" i="0" u="none" strike="noStrike" noProof="0" err="1">
                          <a:effectLst/>
                          <a:latin typeface="Arial"/>
                        </a:rPr>
                        <a:t>beslissingsproces</a:t>
                      </a:r>
                      <a:endParaRPr lang="en-US" sz="1200"/>
                    </a:p>
                  </a:txBody>
                  <a:tcPr marL="95249" marR="95249" marT="95249" marB="95249">
                    <a:lnL w="9524" cap="flat" cmpd="sng" algn="ctr">
                      <a:solidFill>
                        <a:srgbClr val="9E9E9E"/>
                      </a:solidFill>
                      <a:prstDash val="solid"/>
                      <a:round/>
                      <a:headEnd type="none" w="med" len="med"/>
                      <a:tailEnd type="none" w="med" len="med"/>
                    </a:lnL>
                    <a:lnR w="9524">
                      <a:solidFill>
                        <a:srgbClr val="9E9E9E"/>
                      </a:solidFill>
                    </a:lnR>
                    <a:lnT w="9524"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560243834"/>
                  </a:ext>
                </a:extLst>
              </a:tr>
              <a:tr h="398734">
                <a:tc>
                  <a:txBody>
                    <a:bodyPr/>
                    <a:lstStyle/>
                    <a:p>
                      <a:pPr lvl="0">
                        <a:spcBef>
                          <a:spcPts val="0"/>
                        </a:spcBef>
                        <a:spcAft>
                          <a:spcPts val="0"/>
                        </a:spcAft>
                        <a:buNone/>
                      </a:pPr>
                      <a:r>
                        <a:rPr lang="en-US" sz="1200" b="1" err="1">
                          <a:effectLst/>
                          <a:latin typeface="Arial"/>
                        </a:rPr>
                        <a:t>AdviesAntwoord</a:t>
                      </a:r>
                    </a:p>
                  </a:txBody>
                  <a:tcPr marL="95249" marR="95249" marT="95249" marB="95249">
                    <a:lnL w="9524">
                      <a:solidFill>
                        <a:srgbClr val="9E9E9E"/>
                      </a:solidFill>
                    </a:lnL>
                    <a:lnR w="9524">
                      <a:solidFill>
                        <a:srgbClr val="9E9E9E"/>
                      </a:solidFill>
                    </a:lnR>
                    <a:lnT w="9524">
                      <a:solidFill>
                        <a:srgbClr val="9E9E9E"/>
                      </a:solidFill>
                    </a:lnT>
                    <a:lnB w="9524" cap="flat" cmpd="sng" algn="ctr">
                      <a:solidFill>
                        <a:srgbClr val="9E9E9E"/>
                      </a:solidFill>
                      <a:prstDash val="solid"/>
                      <a:round/>
                      <a:headEnd type="none" w="med" len="med"/>
                      <a:tailEnd type="none" w="med" len="med"/>
                    </a:lnB>
                    <a:noFill/>
                  </a:tcPr>
                </a:tc>
                <a:tc>
                  <a:txBody>
                    <a:bodyPr/>
                    <a:lstStyle/>
                    <a:p>
                      <a:pPr lvl="0">
                        <a:spcBef>
                          <a:spcPts val="0"/>
                        </a:spcBef>
                        <a:spcAft>
                          <a:spcPts val="0"/>
                        </a:spcAft>
                        <a:buNone/>
                      </a:pPr>
                      <a:r>
                        <a:rPr lang="en-US" sz="1200" b="0" i="0" u="none" strike="noStrike" noProof="0">
                          <a:effectLst/>
                          <a:latin typeface="Arial"/>
                        </a:rPr>
                        <a:t>Input van </a:t>
                      </a:r>
                      <a:r>
                        <a:rPr lang="en-US" sz="1200" b="0" i="0" u="none" strike="noStrike" noProof="0" err="1">
                          <a:effectLst/>
                          <a:latin typeface="Arial"/>
                        </a:rPr>
                        <a:t>een</a:t>
                      </a:r>
                      <a:r>
                        <a:rPr lang="en-US" sz="1200" b="0" i="0" u="none" strike="noStrike" noProof="0">
                          <a:effectLst/>
                          <a:latin typeface="Arial"/>
                        </a:rPr>
                        <a:t> </a:t>
                      </a:r>
                      <a:r>
                        <a:rPr lang="en-US" sz="1200" b="0" i="0" u="none" strike="noStrike" noProof="0" err="1">
                          <a:effectLst/>
                          <a:latin typeface="Arial"/>
                        </a:rPr>
                        <a:t>partij</a:t>
                      </a:r>
                      <a:r>
                        <a:rPr lang="en-US" sz="1200" b="0" i="0" u="none" strike="noStrike" noProof="0">
                          <a:effectLst/>
                          <a:latin typeface="Arial"/>
                        </a:rPr>
                        <a:t> die </a:t>
                      </a:r>
                      <a:r>
                        <a:rPr lang="en-US" sz="1200" b="0" i="0" u="none" strike="noStrike" noProof="0" err="1">
                          <a:effectLst/>
                          <a:latin typeface="Arial"/>
                        </a:rPr>
                        <a:t>bijdraagt</a:t>
                      </a:r>
                      <a:r>
                        <a:rPr lang="en-US" sz="1200" b="0" i="0" u="none" strike="noStrike" noProof="0">
                          <a:effectLst/>
                          <a:latin typeface="Arial"/>
                        </a:rPr>
                        <a:t> </a:t>
                      </a:r>
                      <a:r>
                        <a:rPr lang="en-US" sz="1200" b="0" i="0" u="none" strike="noStrike" noProof="0" err="1">
                          <a:effectLst/>
                          <a:latin typeface="Arial"/>
                        </a:rPr>
                        <a:t>aan</a:t>
                      </a:r>
                      <a:r>
                        <a:rPr lang="en-US" sz="1200" b="0" i="0" u="none" strike="noStrike" noProof="0">
                          <a:effectLst/>
                          <a:latin typeface="Arial"/>
                        </a:rPr>
                        <a:t> het </a:t>
                      </a:r>
                      <a:r>
                        <a:rPr lang="en-US" sz="1200" b="0" i="0" u="none" strike="noStrike" noProof="0" err="1">
                          <a:effectLst/>
                          <a:latin typeface="Arial"/>
                        </a:rPr>
                        <a:t>beslissingsproces</a:t>
                      </a:r>
                      <a:r>
                        <a:rPr lang="en-US" sz="1200" b="0" i="0" u="none" strike="noStrike" noProof="0">
                          <a:effectLst/>
                          <a:latin typeface="Arial"/>
                        </a:rPr>
                        <a:t>.</a:t>
                      </a:r>
                      <a:endParaRPr lang="en-US" sz="1200"/>
                    </a:p>
                  </a:txBody>
                  <a:tcPr marL="95249" marR="95249" marT="95249" marB="95249">
                    <a:lnL w="9524" cap="flat" cmpd="sng" algn="ctr">
                      <a:solidFill>
                        <a:srgbClr val="9E9E9E"/>
                      </a:solidFill>
                      <a:prstDash val="solid"/>
                      <a:round/>
                      <a:headEnd type="none" w="med" len="med"/>
                      <a:tailEnd type="none" w="med" len="med"/>
                    </a:lnL>
                    <a:lnR w="9524">
                      <a:solidFill>
                        <a:srgbClr val="9E9E9E"/>
                      </a:solidFill>
                    </a:lnR>
                    <a:lnT w="9524"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67083824"/>
                  </a:ext>
                </a:extLst>
              </a:tr>
              <a:tr h="526630">
                <a:tc>
                  <a:txBody>
                    <a:bodyPr/>
                    <a:lstStyle/>
                    <a:p>
                      <a:pPr lvl="0">
                        <a:spcBef>
                          <a:spcPts val="0"/>
                        </a:spcBef>
                        <a:spcAft>
                          <a:spcPts val="0"/>
                        </a:spcAft>
                        <a:buNone/>
                      </a:pPr>
                      <a:r>
                        <a:rPr lang="en-US" sz="1200" b="1" err="1">
                          <a:effectLst/>
                          <a:latin typeface="Arial"/>
                        </a:rPr>
                        <a:t>Modaliteit</a:t>
                      </a:r>
                    </a:p>
                  </a:txBody>
                  <a:tcPr marL="95249" marR="95249" marT="95249" marB="95249">
                    <a:lnL w="9524">
                      <a:solidFill>
                        <a:srgbClr val="9E9E9E"/>
                      </a:solidFill>
                    </a:lnL>
                    <a:lnR w="9524">
                      <a:solidFill>
                        <a:srgbClr val="9E9E9E"/>
                      </a:solidFill>
                    </a:lnR>
                    <a:lnT w="9524">
                      <a:solidFill>
                        <a:srgbClr val="9E9E9E"/>
                      </a:solidFill>
                    </a:lnT>
                    <a:lnB w="9524">
                      <a:solidFill>
                        <a:srgbClr val="9E9E9E"/>
                      </a:solidFill>
                    </a:lnB>
                    <a:noFill/>
                  </a:tcPr>
                </a:tc>
                <a:tc>
                  <a:txBody>
                    <a:bodyPr/>
                    <a:lstStyle/>
                    <a:p>
                      <a:pPr lvl="0">
                        <a:spcBef>
                          <a:spcPts val="0"/>
                        </a:spcBef>
                        <a:spcAft>
                          <a:spcPts val="0"/>
                        </a:spcAft>
                        <a:buNone/>
                      </a:pPr>
                      <a:r>
                        <a:rPr lang="en-US" sz="1200" b="0" i="0" u="none" strike="noStrike" noProof="0">
                          <a:effectLst/>
                        </a:rPr>
                        <a:t>Een </a:t>
                      </a:r>
                      <a:r>
                        <a:rPr lang="en-US" sz="1200" b="0" i="0" u="none" strike="noStrike" noProof="0" err="1">
                          <a:effectLst/>
                        </a:rPr>
                        <a:t>modaliteit</a:t>
                      </a:r>
                      <a:r>
                        <a:rPr lang="en-US" sz="1200" b="0" i="0" u="none" strike="noStrike" noProof="0">
                          <a:effectLst/>
                        </a:rPr>
                        <a:t> </a:t>
                      </a:r>
                      <a:r>
                        <a:rPr lang="en-US" sz="1200" b="0" i="0" u="none" strike="noStrike" noProof="0" err="1">
                          <a:effectLst/>
                        </a:rPr>
                        <a:t>beschrijft</a:t>
                      </a:r>
                      <a:r>
                        <a:rPr lang="en-US" sz="1200" b="0" i="0" u="none" strike="noStrike" noProof="0">
                          <a:effectLst/>
                        </a:rPr>
                        <a:t> </a:t>
                      </a:r>
                      <a:r>
                        <a:rPr lang="en-US" sz="1200" b="0" i="0" u="none" strike="noStrike" noProof="0" err="1">
                          <a:effectLst/>
                        </a:rPr>
                        <a:t>waarmee</a:t>
                      </a:r>
                      <a:r>
                        <a:rPr lang="en-US" sz="1200" b="0" i="0" u="none" strike="noStrike" noProof="0">
                          <a:effectLst/>
                        </a:rPr>
                        <a:t> </a:t>
                      </a:r>
                      <a:r>
                        <a:rPr lang="en-US" sz="1200" b="0" i="0" u="none" strike="noStrike" noProof="0" err="1">
                          <a:effectLst/>
                        </a:rPr>
                        <a:t>rekening</a:t>
                      </a:r>
                      <a:r>
                        <a:rPr lang="en-US" sz="1200" b="0" i="0" u="none" strike="noStrike" noProof="0">
                          <a:effectLst/>
                        </a:rPr>
                        <a:t> </a:t>
                      </a:r>
                      <a:r>
                        <a:rPr lang="en-US" sz="1200" b="0" i="0" u="none" strike="noStrike" noProof="0" err="1">
                          <a:effectLst/>
                        </a:rPr>
                        <a:t>gehouden</a:t>
                      </a:r>
                      <a:r>
                        <a:rPr lang="en-US" sz="1200" b="0" i="0" u="none" strike="noStrike" noProof="0">
                          <a:effectLst/>
                        </a:rPr>
                        <a:t> </a:t>
                      </a:r>
                      <a:r>
                        <a:rPr lang="en-US" sz="1200" b="0" i="0" u="none" strike="noStrike" noProof="0" err="1">
                          <a:effectLst/>
                        </a:rPr>
                        <a:t>moet</a:t>
                      </a:r>
                      <a:r>
                        <a:rPr lang="en-US" sz="1200" b="0" i="0" u="none" strike="noStrike" noProof="0">
                          <a:effectLst/>
                        </a:rPr>
                        <a:t> </a:t>
                      </a:r>
                      <a:r>
                        <a:rPr lang="en-US" sz="1200" b="0" i="0" u="none" strike="noStrike" noProof="0" err="1">
                          <a:effectLst/>
                        </a:rPr>
                        <a:t>worden</a:t>
                      </a:r>
                      <a:r>
                        <a:rPr lang="en-US" sz="1200" b="0" i="0" u="none" strike="noStrike" noProof="0">
                          <a:effectLst/>
                        </a:rPr>
                        <a:t> om </a:t>
                      </a:r>
                      <a:r>
                        <a:rPr lang="en-US" sz="1200" b="0" i="0" u="none" strike="noStrike" noProof="0" err="1">
                          <a:effectLst/>
                        </a:rPr>
                        <a:t>een</a:t>
                      </a:r>
                      <a:r>
                        <a:rPr lang="en-US" sz="1200" b="0" i="0" u="none" strike="noStrike" noProof="0">
                          <a:effectLst/>
                        </a:rPr>
                        <a:t> </a:t>
                      </a:r>
                      <a:r>
                        <a:rPr lang="en-US" sz="1200" b="0" i="0" u="none" strike="noStrike" noProof="0" err="1">
                          <a:effectLst/>
                        </a:rPr>
                        <a:t>recht</a:t>
                      </a:r>
                      <a:r>
                        <a:rPr lang="en-US" sz="1200" b="0" i="0" u="none" strike="noStrike" noProof="0">
                          <a:effectLst/>
                        </a:rPr>
                        <a:t> </a:t>
                      </a:r>
                      <a:r>
                        <a:rPr lang="en-US" sz="1200" b="0" i="0" u="none" strike="noStrike" noProof="0" err="1">
                          <a:effectLst/>
                        </a:rPr>
                        <a:t>te</a:t>
                      </a:r>
                      <a:r>
                        <a:rPr lang="en-US" sz="1200" b="0" i="0" u="none" strike="noStrike" noProof="0">
                          <a:effectLst/>
                        </a:rPr>
                        <a:t> </a:t>
                      </a:r>
                      <a:r>
                        <a:rPr lang="en-US" sz="1200" b="0" i="0" u="none" strike="noStrike" noProof="0" err="1">
                          <a:effectLst/>
                        </a:rPr>
                        <a:t>behouden</a:t>
                      </a:r>
                      <a:r>
                        <a:rPr lang="en-US" sz="1200" b="0" i="0" u="none" strike="noStrike" noProof="0">
                          <a:effectLst/>
                        </a:rPr>
                        <a:t>.</a:t>
                      </a:r>
                      <a:endParaRPr lang="en-US" sz="1200"/>
                    </a:p>
                  </a:txBody>
                  <a:tcPr marL="95249" marR="95249" marT="95249" marB="95249">
                    <a:lnL w="9524" cap="flat" cmpd="sng" algn="ctr">
                      <a:solidFill>
                        <a:srgbClr val="9E9E9E"/>
                      </a:solidFill>
                      <a:prstDash val="solid"/>
                      <a:round/>
                      <a:headEnd type="none" w="med" len="med"/>
                      <a:tailEnd type="none" w="med" len="med"/>
                    </a:lnL>
                    <a:lnR w="9524">
                      <a:solidFill>
                        <a:srgbClr val="9E9E9E"/>
                      </a:solidFill>
                    </a:lnR>
                    <a:lnT w="9524" cap="flat" cmpd="sng" algn="ctr">
                      <a:solidFill>
                        <a:srgbClr val="9E9E9E"/>
                      </a:solidFill>
                      <a:prstDash val="solid"/>
                      <a:round/>
                      <a:headEnd type="none" w="med" len="med"/>
                      <a:tailEnd type="none" w="med" len="med"/>
                    </a:lnT>
                    <a:lnB w="9524">
                      <a:solidFill>
                        <a:srgbClr val="9E9E9E"/>
                      </a:solidFill>
                    </a:lnB>
                    <a:noFill/>
                  </a:tcPr>
                </a:tc>
                <a:extLst>
                  <a:ext uri="{0D108BD9-81ED-4DB2-BD59-A6C34878D82A}">
                    <a16:rowId xmlns:a16="http://schemas.microsoft.com/office/drawing/2014/main" val="761289545"/>
                  </a:ext>
                </a:extLst>
              </a:tr>
            </a:tbl>
          </a:graphicData>
        </a:graphic>
      </p:graphicFrame>
    </p:spTree>
    <p:extLst>
      <p:ext uri="{BB962C8B-B14F-4D97-AF65-F5344CB8AC3E}">
        <p14:creationId xmlns:p14="http://schemas.microsoft.com/office/powerpoint/2010/main" val="3228125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1400" b="0" i="0" u="none" strike="noStrike" cap="none">
              <a:solidFill>
                <a:srgbClr val="000000"/>
              </a:solidFill>
              <a:latin typeface="Arial"/>
              <a:ea typeface="Arial"/>
              <a:cs typeface="Arial"/>
              <a:sym typeface="Arial"/>
            </a:endParaRPr>
          </a:p>
        </p:txBody>
      </p:sp>
      <p:pic>
        <p:nvPicPr>
          <p:cNvPr id="1026" name="Picture 2" descr="Work better together with Mural's visual work platform | Mural">
            <a:hlinkClick r:id="rId3"/>
            <a:extLst>
              <a:ext uri="{FF2B5EF4-FFF2-40B4-BE49-F238E27FC236}">
                <a16:creationId xmlns:a16="http://schemas.microsoft.com/office/drawing/2014/main" id="{49E00F3C-6230-0398-811D-E61CFDFE9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012145"/>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04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Overzicht model</a:t>
            </a:r>
            <a:endParaRPr lang="nl-BE" sz="3200" b="1" i="0" u="none" strike="noStrike" cap="none">
              <a:solidFill>
                <a:srgbClr val="000000"/>
              </a:solidFill>
              <a:latin typeface="Arial"/>
              <a:ea typeface="Arial"/>
              <a:cs typeface="Arial"/>
              <a:sym typeface="Arial"/>
            </a:endParaRPr>
          </a:p>
        </p:txBody>
      </p:sp>
      <p:pic>
        <p:nvPicPr>
          <p:cNvPr id="485" name="Google Shape;485;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131273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381" name="Google Shape;381;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Opname?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250e2d70c71_0_399"/>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Vernieuwde model</a:t>
            </a:r>
            <a:endParaRPr sz="2200" b="1"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932A4A21-C5B5-3E9C-F165-9B961EEAC657}"/>
              </a:ext>
            </a:extLst>
          </p:cNvPr>
          <p:cNvPicPr>
            <a:picLocks noChangeAspect="1"/>
          </p:cNvPicPr>
          <p:nvPr/>
        </p:nvPicPr>
        <p:blipFill>
          <a:blip r:embed="rId3"/>
          <a:stretch>
            <a:fillRect/>
          </a:stretch>
        </p:blipFill>
        <p:spPr>
          <a:xfrm>
            <a:off x="628650" y="820150"/>
            <a:ext cx="8343900" cy="3937833"/>
          </a:xfrm>
          <a:prstGeom prst="rect">
            <a:avLst/>
          </a:prstGeom>
        </p:spPr>
      </p:pic>
    </p:spTree>
    <p:extLst>
      <p:ext uri="{BB962C8B-B14F-4D97-AF65-F5344CB8AC3E}">
        <p14:creationId xmlns:p14="http://schemas.microsoft.com/office/powerpoint/2010/main" val="2623137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DADC8-9571-8A82-F63E-4A156CAF90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012C2-9914-6986-905C-764BEED2CA5B}"/>
              </a:ext>
            </a:extLst>
          </p:cNvPr>
          <p:cNvSpPr>
            <a:spLocks noGrp="1"/>
          </p:cNvSpPr>
          <p:nvPr>
            <p:ph type="title"/>
          </p:nvPr>
        </p:nvSpPr>
        <p:spPr>
          <a:xfrm>
            <a:off x="457799" y="262200"/>
            <a:ext cx="8450673" cy="837000"/>
          </a:xfrm>
        </p:spPr>
        <p:txBody>
          <a:bodyPr/>
          <a:lstStyle/>
          <a:p>
            <a:r>
              <a:rPr lang="en-GB" sz="3200" err="1"/>
              <a:t>Codelijst</a:t>
            </a:r>
            <a:r>
              <a:rPr lang="en-GB" sz="3200"/>
              <a:t> </a:t>
            </a:r>
            <a:r>
              <a:rPr lang="en-GB" sz="3200" err="1"/>
              <a:t>beschikbaar</a:t>
            </a:r>
            <a:r>
              <a:rPr lang="en-GB" sz="3200"/>
              <a:t> op test-</a:t>
            </a:r>
            <a:r>
              <a:rPr lang="en-GB" sz="3200" err="1"/>
              <a:t>omgeving</a:t>
            </a:r>
            <a:endParaRPr lang="en-US" err="1"/>
          </a:p>
        </p:txBody>
      </p:sp>
      <p:sp>
        <p:nvSpPr>
          <p:cNvPr id="6" name="Text Placeholder 5">
            <a:extLst>
              <a:ext uri="{FF2B5EF4-FFF2-40B4-BE49-F238E27FC236}">
                <a16:creationId xmlns:a16="http://schemas.microsoft.com/office/drawing/2014/main" id="{7090D7DC-495C-09CA-FC7A-4DA15162EEA5}"/>
              </a:ext>
            </a:extLst>
          </p:cNvPr>
          <p:cNvSpPr>
            <a:spLocks noGrp="1"/>
          </p:cNvSpPr>
          <p:nvPr>
            <p:ph type="body" idx="1"/>
          </p:nvPr>
        </p:nvSpPr>
        <p:spPr>
          <a:xfrm>
            <a:off x="459127" y="816376"/>
            <a:ext cx="8535757" cy="1823965"/>
          </a:xfrm>
        </p:spPr>
        <p:txBody>
          <a:bodyPr/>
          <a:lstStyle/>
          <a:p>
            <a:pPr marL="102870" indent="0">
              <a:buNone/>
            </a:pPr>
            <a:r>
              <a:rPr lang="en-US" sz="1800">
                <a:hlinkClick r:id="rId2"/>
              </a:rPr>
              <a:t>https://test.data.vlaanderen.be/doc/conceptscheme/BesluitThema</a:t>
            </a:r>
            <a:r>
              <a:rPr lang="en-US" sz="1800"/>
              <a:t> </a:t>
            </a:r>
          </a:p>
        </p:txBody>
      </p:sp>
      <p:pic>
        <p:nvPicPr>
          <p:cNvPr id="7" name="Picture 6" descr="A screenshot of a computer&#10;&#10;Description automatically generated">
            <a:extLst>
              <a:ext uri="{FF2B5EF4-FFF2-40B4-BE49-F238E27FC236}">
                <a16:creationId xmlns:a16="http://schemas.microsoft.com/office/drawing/2014/main" id="{C7E55463-0697-3185-0874-04699662DB9A}"/>
              </a:ext>
            </a:extLst>
          </p:cNvPr>
          <p:cNvPicPr>
            <a:picLocks noChangeAspect="1"/>
          </p:cNvPicPr>
          <p:nvPr/>
        </p:nvPicPr>
        <p:blipFill rotWithShape="1">
          <a:blip r:embed="rId3"/>
          <a:srcRect l="466" r="78" b="109"/>
          <a:stretch/>
        </p:blipFill>
        <p:spPr>
          <a:xfrm>
            <a:off x="5178355" y="1603974"/>
            <a:ext cx="3445574" cy="246123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0C80359-C996-8159-C0C8-A9412E8C9827}"/>
              </a:ext>
            </a:extLst>
          </p:cNvPr>
          <p:cNvPicPr>
            <a:picLocks noChangeAspect="1"/>
          </p:cNvPicPr>
          <p:nvPr/>
        </p:nvPicPr>
        <p:blipFill rotWithShape="1">
          <a:blip r:embed="rId4"/>
          <a:srcRect l="601" b="115"/>
          <a:stretch/>
        </p:blipFill>
        <p:spPr>
          <a:xfrm>
            <a:off x="517585" y="1624200"/>
            <a:ext cx="4458782" cy="2334510"/>
          </a:xfrm>
          <a:prstGeom prst="rect">
            <a:avLst/>
          </a:prstGeom>
        </p:spPr>
      </p:pic>
    </p:spTree>
    <p:extLst>
      <p:ext uri="{BB962C8B-B14F-4D97-AF65-F5344CB8AC3E}">
        <p14:creationId xmlns:p14="http://schemas.microsoft.com/office/powerpoint/2010/main" val="4129761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1400" b="0" i="0" u="none" strike="noStrike" cap="none">
              <a:solidFill>
                <a:srgbClr val="000000"/>
              </a:solidFill>
              <a:latin typeface="Arial"/>
              <a:ea typeface="Arial"/>
              <a:cs typeface="Arial"/>
              <a:sym typeface="Arial"/>
            </a:endParaRPr>
          </a:p>
        </p:txBody>
      </p:sp>
      <p:pic>
        <p:nvPicPr>
          <p:cNvPr id="1026" name="Picture 2" descr="Work better together with Mural's visual work platform | Mural">
            <a:hlinkClick r:id="rId3"/>
            <a:extLst>
              <a:ext uri="{FF2B5EF4-FFF2-40B4-BE49-F238E27FC236}">
                <a16:creationId xmlns:a16="http://schemas.microsoft.com/office/drawing/2014/main" id="{49E00F3C-6230-0398-811D-E61CFDFE9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012145"/>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342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Q&amp;A en Next Steps</a:t>
            </a:r>
            <a:endParaRPr sz="3200" b="1" i="0" u="none" strike="noStrike" cap="none">
              <a:solidFill>
                <a:srgbClr val="000000"/>
              </a:solidFill>
              <a:latin typeface="Arial"/>
              <a:ea typeface="Arial"/>
              <a:cs typeface="Arial"/>
              <a:sym typeface="Arial"/>
            </a:endParaRPr>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347110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1">
          <a:extLst>
            <a:ext uri="{FF2B5EF4-FFF2-40B4-BE49-F238E27FC236}">
              <a16:creationId xmlns:a16="http://schemas.microsoft.com/office/drawing/2014/main" id="{7413D5A3-3E83-A2BD-ABD3-0E8055D09E31}"/>
            </a:ext>
          </a:extLst>
        </p:cNvPr>
        <p:cNvGrpSpPr/>
        <p:nvPr/>
      </p:nvGrpSpPr>
      <p:grpSpPr>
        <a:xfrm>
          <a:off x="0" y="0"/>
          <a:ext cx="0" cy="0"/>
          <a:chOff x="0" y="0"/>
          <a:chExt cx="0" cy="0"/>
        </a:xfrm>
      </p:grpSpPr>
      <p:sp>
        <p:nvSpPr>
          <p:cNvPr id="782" name="Google Shape;782;g11ee090956d_0_385">
            <a:extLst>
              <a:ext uri="{FF2B5EF4-FFF2-40B4-BE49-F238E27FC236}">
                <a16:creationId xmlns:a16="http://schemas.microsoft.com/office/drawing/2014/main" id="{85F4672C-4F42-2A4D-DBF5-B80888B596D3}"/>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5"/>
                  </a:ext>
                </a:extLst>
              </a:rPr>
              <a:t>Vertrekken van </a:t>
            </a:r>
            <a:r>
              <a:rPr lang="nl-BE" sz="3000" b="1" i="0" u="none" strike="noStrike" cap="none" noProof="1">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5"/>
                  </a:ext>
                </a:extLst>
              </a:rPr>
              <a:t>use</a:t>
            </a: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5"/>
                  </a:ext>
                </a:extLst>
              </a:rPr>
              <a:t> cases</a:t>
            </a:r>
            <a:endParaRPr lang="nl-BE" sz="3000" b="1" i="0" u="none" strike="noStrike" cap="none">
              <a:solidFill>
                <a:srgbClr val="000000"/>
              </a:solidFill>
              <a:latin typeface="Arial"/>
              <a:ea typeface="Arial"/>
              <a:cs typeface="Arial"/>
              <a:sym typeface="Arial"/>
            </a:endParaRPr>
          </a:p>
        </p:txBody>
      </p:sp>
      <p:sp>
        <p:nvSpPr>
          <p:cNvPr id="783" name="Google Shape;783;g11ee090956d_0_385">
            <a:extLst>
              <a:ext uri="{FF2B5EF4-FFF2-40B4-BE49-F238E27FC236}">
                <a16:creationId xmlns:a16="http://schemas.microsoft.com/office/drawing/2014/main" id="{E5EC627F-26AA-3582-ACE4-888C42843B20}"/>
              </a:ext>
            </a:extLst>
          </p:cNvPr>
          <p:cNvSpPr txBox="1"/>
          <p:nvPr/>
        </p:nvSpPr>
        <p:spPr>
          <a:xfrm>
            <a:off x="628650" y="800774"/>
            <a:ext cx="8019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NL" sz="14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6"/>
                  </a:ext>
                </a:extLst>
              </a:rPr>
              <a:t>Opdeling van </a:t>
            </a:r>
            <a:r>
              <a:rPr lang="nl-NL" sz="1400" b="1" i="0" u="none" strike="noStrike" cap="none">
                <a:solidFill>
                  <a:srgbClr val="7F7F7F"/>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7"/>
                  </a:ext>
                </a:extLst>
              </a:rPr>
              <a:t>use cases/concepten</a:t>
            </a:r>
            <a:r>
              <a:rPr lang="nl-NL" sz="14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8"/>
                  </a:ext>
                </a:extLst>
              </a:rPr>
              <a:t> in verschillende categorieën:</a:t>
            </a:r>
            <a:endParaRPr lang="nl-NL" sz="1400" b="0" i="0" u="none" strike="noStrike" cap="none">
              <a:solidFill>
                <a:srgbClr val="000000"/>
              </a:solidFill>
              <a:latin typeface="Arial"/>
              <a:ea typeface="Arial"/>
              <a:cs typeface="Arial"/>
              <a:sym typeface="Arial"/>
            </a:endParaRPr>
          </a:p>
        </p:txBody>
      </p:sp>
      <p:graphicFrame>
        <p:nvGraphicFramePr>
          <p:cNvPr id="784" name="Google Shape;784;g11ee090956d_0_385">
            <a:extLst>
              <a:ext uri="{FF2B5EF4-FFF2-40B4-BE49-F238E27FC236}">
                <a16:creationId xmlns:a16="http://schemas.microsoft.com/office/drawing/2014/main" id="{72BCDC9D-6C8E-C7C8-CE02-D7145C591DDB}"/>
              </a:ext>
            </a:extLst>
          </p:cNvPr>
          <p:cNvGraphicFramePr/>
          <p:nvPr>
            <p:extLst>
              <p:ext uri="{D42A27DB-BD31-4B8C-83A1-F6EECF244321}">
                <p14:modId xmlns:p14="http://schemas.microsoft.com/office/powerpoint/2010/main" val="1147948839"/>
              </p:ext>
            </p:extLst>
          </p:nvPr>
        </p:nvGraphicFramePr>
        <p:xfrm>
          <a:off x="952500" y="1282374"/>
          <a:ext cx="7695750" cy="2636250"/>
        </p:xfrm>
        <a:graphic>
          <a:graphicData uri="http://schemas.openxmlformats.org/drawingml/2006/table">
            <a:tbl>
              <a:tblPr>
                <a:noFill/>
                <a:tableStyleId>{C45783E9-D8B6-4501-A431-97DB54836154}</a:tableStyleId>
              </a:tblPr>
              <a:tblGrid>
                <a:gridCol w="3619500">
                  <a:extLst>
                    <a:ext uri="{9D8B030D-6E8A-4147-A177-3AD203B41FA5}">
                      <a16:colId xmlns:a16="http://schemas.microsoft.com/office/drawing/2014/main" val="20000"/>
                    </a:ext>
                  </a:extLst>
                </a:gridCol>
                <a:gridCol w="4076250">
                  <a:extLst>
                    <a:ext uri="{9D8B030D-6E8A-4147-A177-3AD203B41FA5}">
                      <a16:colId xmlns:a16="http://schemas.microsoft.com/office/drawing/2014/main" val="20001"/>
                    </a:ext>
                  </a:extLst>
                </a:gridCol>
              </a:tblGrid>
              <a:tr h="249175">
                <a:tc>
                  <a:txBody>
                    <a:bodyPr/>
                    <a:lstStyle/>
                    <a:p>
                      <a:pPr marL="0" marR="0" lvl="0" indent="0" algn="l" rtl="0">
                        <a:lnSpc>
                          <a:spcPct val="100000"/>
                        </a:lnSpc>
                        <a:spcBef>
                          <a:spcPts val="0"/>
                        </a:spcBef>
                        <a:spcAft>
                          <a:spcPts val="0"/>
                        </a:spcAft>
                        <a:buClr>
                          <a:srgbClr val="000000"/>
                        </a:buClr>
                        <a:buSzPts val="1400"/>
                        <a:buFont typeface="Arial"/>
                        <a:buNone/>
                      </a:pPr>
                      <a:r>
                        <a:rPr lang="nl-BE" sz="900" b="1" u="none" strike="noStrike" cap="none" noProof="1"/>
                        <a:t>Binnen scope (essentieel / nice-to-have)</a:t>
                      </a: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BE" sz="900" b="1" u="none" strike="noStrike" cap="none" noProof="1"/>
                        <a:t>Buiten scope (inclusief functionele of implementatiegerichte vereisten)</a:t>
                      </a:r>
                    </a:p>
                  </a:txBody>
                  <a:tcPr marL="91425" marR="91425" marT="91425" marB="91425">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225425">
                <a:tc>
                  <a:txBody>
                    <a:bodyPr/>
                    <a:lstStyle/>
                    <a:p>
                      <a:pPr marL="0" marR="0" lvl="0" indent="0" algn="l" rtl="0">
                        <a:lnSpc>
                          <a:spcPct val="100000"/>
                        </a:lnSpc>
                        <a:spcBef>
                          <a:spcPts val="0"/>
                        </a:spcBef>
                        <a:spcAft>
                          <a:spcPts val="0"/>
                        </a:spcAft>
                        <a:buClr>
                          <a:srgbClr val="000000"/>
                        </a:buClr>
                        <a:buSzPts val="700"/>
                        <a:buFont typeface="Arial"/>
                        <a:buNone/>
                      </a:pPr>
                      <a:r>
                        <a:rPr lang="nl-BE" sz="700" noProof="1"/>
                        <a:t>Annotaties</a:t>
                      </a:r>
                      <a:endParaRPr lang="nl-BE" sz="700" u="none" strike="noStrike" cap="none"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nl-BE" sz="700" u="none" strike="noStrike" cap="none" noProof="1"/>
                        <a:t>Portaalfunctionaliteiten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25425">
                <a:tc>
                  <a:txBody>
                    <a:bodyPr/>
                    <a:lstStyle/>
                    <a:p>
                      <a:pPr marL="0" marR="0" lvl="0" indent="0" algn="l" rtl="0">
                        <a:lnSpc>
                          <a:spcPct val="100000"/>
                        </a:lnSpc>
                        <a:spcBef>
                          <a:spcPts val="0"/>
                        </a:spcBef>
                        <a:spcAft>
                          <a:spcPts val="0"/>
                        </a:spcAft>
                        <a:buNone/>
                      </a:pPr>
                      <a:r>
                        <a:rPr lang="nl-BE" sz="700" noProof="1"/>
                        <a:t>Inhoudelijke informatie (locatie, LPDC, thema, ...)</a:t>
                      </a:r>
                      <a:endParaRPr lang="nl-BE" sz="700" u="none" strike="noStrike" cap="none"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l" rtl="0">
                        <a:lnSpc>
                          <a:spcPct val="100000"/>
                        </a:lnSpc>
                        <a:spcBef>
                          <a:spcPts val="0"/>
                        </a:spcBef>
                        <a:spcAft>
                          <a:spcPts val="0"/>
                        </a:spcAft>
                        <a:buNone/>
                      </a:pPr>
                      <a:r>
                        <a:rPr lang="nl-BE" sz="700" noProof="1"/>
                        <a:t>Feeds / Abonnement </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29775">
                <a:tc>
                  <a:txBody>
                    <a:bodyPr/>
                    <a:lstStyle/>
                    <a:p>
                      <a:pPr marL="0" marR="0" lvl="0" indent="0" algn="l" rtl="0">
                        <a:lnSpc>
                          <a:spcPct val="100000"/>
                        </a:lnSpc>
                        <a:spcBef>
                          <a:spcPts val="0"/>
                        </a:spcBef>
                        <a:spcAft>
                          <a:spcPts val="0"/>
                        </a:spcAft>
                        <a:buNone/>
                      </a:pPr>
                      <a:r>
                        <a:rPr lang="nl-BE" sz="700" noProof="1"/>
                        <a:t>Wijzigingsbesluiten / Gecoördineerde Reglementen</a:t>
                      </a:r>
                      <a:endParaRPr lang="nl-BE"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l" rtl="0">
                        <a:lnSpc>
                          <a:spcPct val="100000"/>
                        </a:lnSpc>
                        <a:spcBef>
                          <a:spcPts val="0"/>
                        </a:spcBef>
                        <a:spcAft>
                          <a:spcPts val="0"/>
                        </a:spcAft>
                        <a:buNone/>
                      </a:pPr>
                      <a:r>
                        <a:rPr lang="nl-BE" sz="700" noProof="1"/>
                        <a:t>Informatie die niet Besluit-gebonden is</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25425">
                <a:tc>
                  <a:txBody>
                    <a:bodyPr/>
                    <a:lstStyle/>
                    <a:p>
                      <a:pPr marL="0" marR="0" lvl="0" indent="0" algn="l" rtl="0">
                        <a:lnSpc>
                          <a:spcPct val="100000"/>
                        </a:lnSpc>
                        <a:spcBef>
                          <a:spcPts val="0"/>
                        </a:spcBef>
                        <a:spcAft>
                          <a:spcPts val="0"/>
                        </a:spcAft>
                        <a:buNone/>
                      </a:pPr>
                      <a:r>
                        <a:rPr lang="nl-BE" sz="700" noProof="1"/>
                        <a:t>Initiatiefrecht</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l" rtl="0">
                        <a:lnSpc>
                          <a:spcPct val="100000"/>
                        </a:lnSpc>
                        <a:spcBef>
                          <a:spcPts val="0"/>
                        </a:spcBef>
                        <a:spcAft>
                          <a:spcPts val="0"/>
                        </a:spcAft>
                        <a:buNone/>
                      </a:pPr>
                      <a:r>
                        <a:rPr lang="nl-BE" sz="700" noProof="1"/>
                        <a:t>Andere vergaande details</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25425">
                <a:tc>
                  <a:txBody>
                    <a:bodyPr/>
                    <a:lstStyle/>
                    <a:p>
                      <a:pPr marL="0" marR="0" lvl="0" indent="0" algn="l" rtl="0">
                        <a:lnSpc>
                          <a:spcPct val="100000"/>
                        </a:lnSpc>
                        <a:spcBef>
                          <a:spcPts val="0"/>
                        </a:spcBef>
                        <a:spcAft>
                          <a:spcPts val="0"/>
                        </a:spcAft>
                        <a:buNone/>
                      </a:pPr>
                      <a:r>
                        <a:rPr lang="nl-BE" sz="700" noProof="1"/>
                        <a:t>Inwoner / Lokaal Bestuur / Organisatie / AI</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l" rtl="0">
                        <a:lnSpc>
                          <a:spcPct val="100000"/>
                        </a:lnSpc>
                        <a:spcBef>
                          <a:spcPts val="0"/>
                        </a:spcBef>
                        <a:spcAft>
                          <a:spcPts val="0"/>
                        </a:spcAft>
                        <a:buNone/>
                      </a:pPr>
                      <a:r>
                        <a:rPr lang="nl-BE" sz="700" noProof="1"/>
                        <a:t>Rollen (privacy-gevoelige informatie in besluiten)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25425">
                <a:tc>
                  <a:txBody>
                    <a:bodyPr/>
                    <a:lstStyle/>
                    <a:p>
                      <a:pPr marL="0" marR="0" lvl="0" indent="0" algn="l" rtl="0">
                        <a:lnSpc>
                          <a:spcPct val="100000"/>
                        </a:lnSpc>
                        <a:spcBef>
                          <a:spcPts val="0"/>
                        </a:spcBef>
                        <a:spcAft>
                          <a:spcPts val="0"/>
                        </a:spcAft>
                        <a:buNone/>
                      </a:pPr>
                      <a:r>
                        <a:rPr lang="nl-BE" sz="700" noProof="1"/>
                        <a:t>Notificatie</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l" rtl="0">
                        <a:lnSpc>
                          <a:spcPct val="100000"/>
                        </a:lnSpc>
                        <a:spcBef>
                          <a:spcPts val="0"/>
                        </a:spcBef>
                        <a:spcAft>
                          <a:spcPts val="0"/>
                        </a:spcAft>
                        <a:buNone/>
                      </a:pPr>
                      <a:endParaRPr lang="nl-BE" sz="700"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25425">
                <a:tc>
                  <a:txBody>
                    <a:bodyPr/>
                    <a:lstStyle/>
                    <a:p>
                      <a:pPr marL="0" marR="0" lvl="0" indent="0" algn="l" rtl="0">
                        <a:lnSpc>
                          <a:spcPct val="100000"/>
                        </a:lnSpc>
                        <a:spcBef>
                          <a:spcPts val="0"/>
                        </a:spcBef>
                        <a:spcAft>
                          <a:spcPts val="0"/>
                        </a:spcAft>
                        <a:buNone/>
                      </a:pPr>
                      <a:r>
                        <a:rPr lang="nl-BE" sz="700" noProof="1"/>
                        <a:t>Besluit</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l" rtl="0">
                        <a:lnSpc>
                          <a:spcPct val="100000"/>
                        </a:lnSpc>
                        <a:spcBef>
                          <a:spcPts val="0"/>
                        </a:spcBef>
                        <a:spcAft>
                          <a:spcPts val="0"/>
                        </a:spcAft>
                        <a:buNone/>
                      </a:pPr>
                      <a:endParaRPr lang="nl-BE" sz="700"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25425">
                <a:tc>
                  <a:txBody>
                    <a:bodyPr/>
                    <a:lstStyle/>
                    <a:p>
                      <a:pPr marL="0" lvl="0" indent="0" algn="l" rtl="0">
                        <a:spcBef>
                          <a:spcPts val="0"/>
                        </a:spcBef>
                        <a:spcAft>
                          <a:spcPts val="0"/>
                        </a:spcAft>
                        <a:buNone/>
                      </a:pPr>
                      <a:r>
                        <a:rPr lang="nl-BE" sz="700" noProof="1"/>
                        <a:t>Adviezen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2D050"/>
                    </a:solidFill>
                  </a:tcPr>
                </a:tc>
                <a:tc>
                  <a:txBody>
                    <a:bodyPr/>
                    <a:lstStyle/>
                    <a:p>
                      <a:pPr marL="0" marR="0" lvl="0" indent="0" algn="l" rtl="0">
                        <a:lnSpc>
                          <a:spcPct val="100000"/>
                        </a:lnSpc>
                        <a:spcBef>
                          <a:spcPts val="0"/>
                        </a:spcBef>
                        <a:spcAft>
                          <a:spcPts val="0"/>
                        </a:spcAft>
                        <a:buNone/>
                      </a:pPr>
                      <a:endParaRPr lang="nl-BE" sz="700"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56675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751F-B3AA-A402-DF9F-7A426D7C1664}"/>
              </a:ext>
            </a:extLst>
          </p:cNvPr>
          <p:cNvSpPr>
            <a:spLocks noGrp="1"/>
          </p:cNvSpPr>
          <p:nvPr>
            <p:ph type="title"/>
          </p:nvPr>
        </p:nvSpPr>
        <p:spPr>
          <a:xfrm>
            <a:off x="457799" y="262200"/>
            <a:ext cx="8450673" cy="837000"/>
          </a:xfrm>
        </p:spPr>
        <p:txBody>
          <a:bodyPr/>
          <a:lstStyle/>
          <a:p>
            <a:r>
              <a:rPr lang="en-GB" sz="3200" err="1"/>
              <a:t>Volgende</a:t>
            </a:r>
            <a:r>
              <a:rPr lang="en-GB" sz="3200"/>
              <a:t> </a:t>
            </a:r>
            <a:r>
              <a:rPr lang="en-GB" sz="3200" err="1"/>
              <a:t>werkgroep</a:t>
            </a:r>
            <a:endParaRPr lang="en-GB" sz="3200"/>
          </a:p>
        </p:txBody>
      </p:sp>
      <p:sp>
        <p:nvSpPr>
          <p:cNvPr id="3" name="Text Placeholder 2">
            <a:extLst>
              <a:ext uri="{FF2B5EF4-FFF2-40B4-BE49-F238E27FC236}">
                <a16:creationId xmlns:a16="http://schemas.microsoft.com/office/drawing/2014/main" id="{DDBE5AFB-D30F-D362-35BC-BA7A5D1355D0}"/>
              </a:ext>
            </a:extLst>
          </p:cNvPr>
          <p:cNvSpPr>
            <a:spLocks noGrp="1"/>
          </p:cNvSpPr>
          <p:nvPr>
            <p:ph type="body" idx="1"/>
          </p:nvPr>
        </p:nvSpPr>
        <p:spPr>
          <a:xfrm>
            <a:off x="540000" y="1436400"/>
            <a:ext cx="6096034" cy="2754000"/>
          </a:xfrm>
        </p:spPr>
        <p:txBody>
          <a:bodyPr/>
          <a:lstStyle/>
          <a:p>
            <a:r>
              <a:rPr lang="en-GB" err="1"/>
              <a:t>Verwerken</a:t>
            </a:r>
            <a:r>
              <a:rPr lang="en-GB"/>
              <a:t> input TW3</a:t>
            </a:r>
          </a:p>
          <a:p>
            <a:r>
              <a:rPr lang="en-GB" err="1"/>
              <a:t>Finalisatie</a:t>
            </a:r>
            <a:r>
              <a:rPr lang="en-GB"/>
              <a:t> codelijsten</a:t>
            </a:r>
          </a:p>
          <a:p>
            <a:r>
              <a:rPr lang="en-GB"/>
              <a:t>Demo </a:t>
            </a:r>
            <a:r>
              <a:rPr lang="en-GB" err="1"/>
              <a:t>publicatie</a:t>
            </a:r>
            <a:r>
              <a:rPr lang="en-GB"/>
              <a:t> </a:t>
            </a:r>
            <a:r>
              <a:rPr lang="en-GB" err="1"/>
              <a:t>specificatie</a:t>
            </a:r>
            <a:endParaRPr lang="en-GB"/>
          </a:p>
          <a:p>
            <a:r>
              <a:rPr lang="en-GB"/>
              <a:t>Demo </a:t>
            </a:r>
            <a:r>
              <a:rPr lang="en-GB" err="1"/>
              <a:t>aanmaken</a:t>
            </a:r>
            <a:r>
              <a:rPr lang="en-GB"/>
              <a:t> GitHub issue</a:t>
            </a:r>
          </a:p>
        </p:txBody>
      </p:sp>
      <p:pic>
        <p:nvPicPr>
          <p:cNvPr id="5" name="Picture 4">
            <a:extLst>
              <a:ext uri="{FF2B5EF4-FFF2-40B4-BE49-F238E27FC236}">
                <a16:creationId xmlns:a16="http://schemas.microsoft.com/office/drawing/2014/main" id="{C5905A58-2B03-DEB2-7F66-18CD40799D96}"/>
              </a:ext>
            </a:extLst>
          </p:cNvPr>
          <p:cNvPicPr>
            <a:picLocks noChangeAspect="1"/>
          </p:cNvPicPr>
          <p:nvPr/>
        </p:nvPicPr>
        <p:blipFill>
          <a:blip r:embed="rId2"/>
          <a:stretch>
            <a:fillRect/>
          </a:stretch>
        </p:blipFill>
        <p:spPr>
          <a:xfrm>
            <a:off x="6636034" y="899760"/>
            <a:ext cx="2224533" cy="4190400"/>
          </a:xfrm>
          <a:prstGeom prst="rect">
            <a:avLst/>
          </a:prstGeom>
        </p:spPr>
      </p:pic>
    </p:spTree>
    <p:extLst>
      <p:ext uri="{BB962C8B-B14F-4D97-AF65-F5344CB8AC3E}">
        <p14:creationId xmlns:p14="http://schemas.microsoft.com/office/powerpoint/2010/main" val="3728074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grpSp>
        <p:nvGrpSpPr>
          <p:cNvPr id="7" name="Group 6">
            <a:extLst>
              <a:ext uri="{FF2B5EF4-FFF2-40B4-BE49-F238E27FC236}">
                <a16:creationId xmlns:a16="http://schemas.microsoft.com/office/drawing/2014/main" id="{996A176B-12B5-B1A3-A9B8-6312098BC256}"/>
              </a:ext>
            </a:extLst>
          </p:cNvPr>
          <p:cNvGrpSpPr/>
          <p:nvPr/>
        </p:nvGrpSpPr>
        <p:grpSpPr>
          <a:xfrm>
            <a:off x="625484" y="1367322"/>
            <a:ext cx="7408487" cy="478299"/>
            <a:chOff x="627438" y="1367322"/>
            <a:chExt cx="7408487" cy="478299"/>
          </a:xfrm>
        </p:grpSpPr>
        <p:grpSp>
          <p:nvGrpSpPr>
            <p:cNvPr id="3596" name="Google Shape;3596;p47"/>
            <p:cNvGrpSpPr/>
            <p:nvPr/>
          </p:nvGrpSpPr>
          <p:grpSpPr>
            <a:xfrm>
              <a:off x="627438" y="1367322"/>
              <a:ext cx="478299" cy="478299"/>
              <a:chOff x="4640263" y="1219200"/>
              <a:chExt cx="123825" cy="123825"/>
            </a:xfrm>
          </p:grpSpPr>
          <p:sp>
            <p:nvSpPr>
              <p:cNvPr id="3597" name="Google Shape;3597;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8" name="Google Shape;3598;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9" name="Google Shape;3599;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0" name="Google Shape;3600;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1" name="Google Shape;3601;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616" name="Google Shape;3616;p47"/>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a:buSzPts val="1600"/>
              </a:pPr>
              <a:r>
                <a:rPr lang="nl-BE" sz="1600" b="0" i="0" u="none" strike="noStrike" cap="none">
                  <a:solidFill>
                    <a:srgbClr val="000000"/>
                  </a:solidFill>
                  <a:latin typeface="Arial"/>
                  <a:ea typeface="Arial"/>
                  <a:cs typeface="Arial"/>
                  <a:sym typeface="Arial"/>
                </a:rPr>
                <a:t>Verwerken van alle input uit de </a:t>
              </a:r>
              <a:r>
                <a:rPr lang="nl-BE" sz="1600"/>
                <a:t>derde thematische</a:t>
              </a:r>
              <a:r>
                <a:rPr lang="nl-BE" sz="1600" b="0" i="0" u="none" strike="noStrike" cap="none">
                  <a:solidFill>
                    <a:srgbClr val="000000"/>
                  </a:solidFill>
                  <a:latin typeface="Arial"/>
                  <a:ea typeface="Arial"/>
                  <a:cs typeface="Arial"/>
                  <a:sym typeface="Arial"/>
                </a:rPr>
                <a:t> werkgroep.</a:t>
              </a:r>
              <a:endParaRPr sz="1400" b="0" i="0" u="none" strike="noStrike" cap="none">
                <a:solidFill>
                  <a:srgbClr val="000000"/>
                </a:solidFill>
                <a:latin typeface="Arial"/>
                <a:ea typeface="Arial"/>
                <a:cs typeface="Arial"/>
                <a:sym typeface="Arial"/>
              </a:endParaRPr>
            </a:p>
          </p:txBody>
        </p:sp>
      </p:grpSp>
      <p:grpSp>
        <p:nvGrpSpPr>
          <p:cNvPr id="11" name="Group 10">
            <a:extLst>
              <a:ext uri="{FF2B5EF4-FFF2-40B4-BE49-F238E27FC236}">
                <a16:creationId xmlns:a16="http://schemas.microsoft.com/office/drawing/2014/main" id="{2BB590E8-7445-E539-499E-CA551C0C364C}"/>
              </a:ext>
            </a:extLst>
          </p:cNvPr>
          <p:cNvGrpSpPr/>
          <p:nvPr/>
        </p:nvGrpSpPr>
        <p:grpSpPr>
          <a:xfrm>
            <a:off x="625484" y="1988262"/>
            <a:ext cx="8100460" cy="478327"/>
            <a:chOff x="632365" y="1988262"/>
            <a:chExt cx="8100460" cy="478327"/>
          </a:xfrm>
        </p:grpSpPr>
        <p:grpSp>
          <p:nvGrpSpPr>
            <p:cNvPr id="3602" name="Google Shape;3602;p47"/>
            <p:cNvGrpSpPr/>
            <p:nvPr/>
          </p:nvGrpSpPr>
          <p:grpSpPr>
            <a:xfrm>
              <a:off x="632365" y="1988262"/>
              <a:ext cx="470610" cy="478327"/>
              <a:chOff x="6215424" y="4028218"/>
              <a:chExt cx="202814" cy="206140"/>
            </a:xfrm>
          </p:grpSpPr>
          <p:sp>
            <p:nvSpPr>
              <p:cNvPr id="3603" name="Google Shape;3603;p47"/>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4" name="Google Shape;3604;p47"/>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5" name="Google Shape;3605;p47"/>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6" name="Google Shape;3606;p47"/>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7" name="Google Shape;3607;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sp>
          <p:nvSpPr>
            <p:cNvPr id="3617" name="Google Shape;3617;p47"/>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Rondsturen van een verslag van deze werkgroep. Feedback is zeker welkom.</a:t>
              </a:r>
              <a:endParaRPr sz="1400" b="0" i="0" u="none" strike="noStrike" cap="none">
                <a:solidFill>
                  <a:srgbClr val="000000"/>
                </a:solidFill>
                <a:latin typeface="Arial"/>
                <a:ea typeface="Arial"/>
                <a:cs typeface="Arial"/>
                <a:sym typeface="Arial"/>
              </a:endParaRPr>
            </a:p>
          </p:txBody>
        </p:sp>
      </p:grpSp>
      <p:grpSp>
        <p:nvGrpSpPr>
          <p:cNvPr id="12" name="Group 11">
            <a:extLst>
              <a:ext uri="{FF2B5EF4-FFF2-40B4-BE49-F238E27FC236}">
                <a16:creationId xmlns:a16="http://schemas.microsoft.com/office/drawing/2014/main" id="{B81960F2-E20D-9023-BE26-2EF949EFF775}"/>
              </a:ext>
            </a:extLst>
          </p:cNvPr>
          <p:cNvGrpSpPr/>
          <p:nvPr/>
        </p:nvGrpSpPr>
        <p:grpSpPr>
          <a:xfrm>
            <a:off x="625484" y="2611398"/>
            <a:ext cx="7405973" cy="471655"/>
            <a:chOff x="629901" y="2611398"/>
            <a:chExt cx="7405973" cy="471655"/>
          </a:xfrm>
        </p:grpSpPr>
        <p:grpSp>
          <p:nvGrpSpPr>
            <p:cNvPr id="3611" name="Google Shape;3611;p47"/>
            <p:cNvGrpSpPr/>
            <p:nvPr/>
          </p:nvGrpSpPr>
          <p:grpSpPr>
            <a:xfrm>
              <a:off x="629901" y="2611398"/>
              <a:ext cx="471655" cy="471655"/>
              <a:chOff x="4287838" y="1854201"/>
              <a:chExt cx="149225" cy="149225"/>
            </a:xfrm>
          </p:grpSpPr>
          <p:sp>
            <p:nvSpPr>
              <p:cNvPr id="3612" name="Google Shape;3612;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3613" name="Google Shape;3613;p47"/>
              <p:cNvCxnSpPr/>
              <p:nvPr/>
            </p:nvCxnSpPr>
            <p:spPr>
              <a:xfrm>
                <a:off x="4375150" y="1884363"/>
                <a:ext cx="0" cy="0"/>
              </a:xfrm>
              <a:prstGeom prst="straightConnector1">
                <a:avLst/>
              </a:prstGeom>
              <a:noFill/>
              <a:ln>
                <a:noFill/>
              </a:ln>
            </p:spPr>
          </p:cxnSp>
          <p:cxnSp>
            <p:nvCxnSpPr>
              <p:cNvPr id="3614" name="Google Shape;3614;p47"/>
              <p:cNvCxnSpPr/>
              <p:nvPr/>
            </p:nvCxnSpPr>
            <p:spPr>
              <a:xfrm>
                <a:off x="4375150" y="1884363"/>
                <a:ext cx="0" cy="0"/>
              </a:xfrm>
              <a:prstGeom prst="straightConnector1">
                <a:avLst/>
              </a:prstGeom>
              <a:noFill/>
              <a:ln>
                <a:noFill/>
              </a:ln>
            </p:spPr>
          </p:cxnSp>
          <p:sp>
            <p:nvSpPr>
              <p:cNvPr id="3615" name="Google Shape;3615;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3618" name="Google Shape;3618;p47"/>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Feedback capteren via GitHub.</a:t>
              </a:r>
              <a:endParaRPr sz="1400" b="0" i="0" u="none" strike="noStrike" cap="none">
                <a:solidFill>
                  <a:srgbClr val="000000"/>
                </a:solidFill>
                <a:latin typeface="Arial"/>
                <a:ea typeface="Arial"/>
                <a:cs typeface="Arial"/>
                <a:sym typeface="Arial"/>
              </a:endParaRPr>
            </a:p>
          </p:txBody>
        </p:sp>
      </p:grpSp>
      <p:sp>
        <p:nvSpPr>
          <p:cNvPr id="3620" name="Google Shape;3620;p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grpSp>
        <p:nvGrpSpPr>
          <p:cNvPr id="13" name="Group 12">
            <a:extLst>
              <a:ext uri="{FF2B5EF4-FFF2-40B4-BE49-F238E27FC236}">
                <a16:creationId xmlns:a16="http://schemas.microsoft.com/office/drawing/2014/main" id="{8D22BA6F-388C-E945-F231-BCC8BB86B088}"/>
              </a:ext>
            </a:extLst>
          </p:cNvPr>
          <p:cNvGrpSpPr/>
          <p:nvPr/>
        </p:nvGrpSpPr>
        <p:grpSpPr>
          <a:xfrm>
            <a:off x="625484" y="3191657"/>
            <a:ext cx="7389273" cy="511160"/>
            <a:chOff x="625484" y="3191657"/>
            <a:chExt cx="7389273" cy="511160"/>
          </a:xfrm>
        </p:grpSpPr>
        <p:grpSp>
          <p:nvGrpSpPr>
            <p:cNvPr id="3" name="Google Shape;918;p47">
              <a:extLst>
                <a:ext uri="{FF2B5EF4-FFF2-40B4-BE49-F238E27FC236}">
                  <a16:creationId xmlns:a16="http://schemas.microsoft.com/office/drawing/2014/main" id="{39B6B95B-BD5A-4C23-FFAA-1A2E6B7CC8C9}"/>
                </a:ext>
              </a:extLst>
            </p:cNvPr>
            <p:cNvGrpSpPr/>
            <p:nvPr/>
          </p:nvGrpSpPr>
          <p:grpSpPr>
            <a:xfrm>
              <a:off x="625484" y="3224223"/>
              <a:ext cx="479164" cy="478594"/>
              <a:chOff x="646650" y="3229512"/>
              <a:chExt cx="1335088" cy="1333500"/>
            </a:xfrm>
          </p:grpSpPr>
          <p:sp>
            <p:nvSpPr>
              <p:cNvPr id="5" name="Google Shape;919;p47">
                <a:extLst>
                  <a:ext uri="{FF2B5EF4-FFF2-40B4-BE49-F238E27FC236}">
                    <a16:creationId xmlns:a16="http://schemas.microsoft.com/office/drawing/2014/main" id="{2D5FF530-F687-1EA9-0812-69C109803A92}"/>
                  </a:ext>
                </a:extLst>
              </p:cNvPr>
              <p:cNvSpPr/>
              <p:nvPr/>
            </p:nvSpPr>
            <p:spPr>
              <a:xfrm>
                <a:off x="1078450" y="3412075"/>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 name="Google Shape;920;p47">
                <a:extLst>
                  <a:ext uri="{FF2B5EF4-FFF2-40B4-BE49-F238E27FC236}">
                    <a16:creationId xmlns:a16="http://schemas.microsoft.com/office/drawing/2014/main" id="{CD2F5E8E-4A82-1B56-1114-BE543885427B}"/>
                  </a:ext>
                </a:extLst>
              </p:cNvPr>
              <p:cNvSpPr/>
              <p:nvPr/>
            </p:nvSpPr>
            <p:spPr>
              <a:xfrm>
                <a:off x="646650" y="3229512"/>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 name="Google Shape;929;p47">
              <a:extLst>
                <a:ext uri="{FF2B5EF4-FFF2-40B4-BE49-F238E27FC236}">
                  <a16:creationId xmlns:a16="http://schemas.microsoft.com/office/drawing/2014/main" id="{B3EA0C2C-3311-6547-6A8F-FC68EEDDF9F9}"/>
                </a:ext>
              </a:extLst>
            </p:cNvPr>
            <p:cNvSpPr txBox="1"/>
            <p:nvPr/>
          </p:nvSpPr>
          <p:spPr>
            <a:xfrm>
              <a:off x="1246457" y="3191657"/>
              <a:ext cx="6768300" cy="338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96"/>
                    </a:ext>
                  </a:extLst>
                </a:rPr>
                <a:t>Aangepaste versie van semantisch model publiceren op GitHub en </a:t>
              </a:r>
              <a:r>
                <a:rPr lang="nl-BE" sz="1600" b="0" i="0" u="sng" strike="noStrike" cap="none">
                  <a:solidFill>
                    <a:schemeClr val="hlink"/>
                  </a:solidFill>
                  <a:latin typeface="Arial"/>
                  <a:ea typeface="Arial"/>
                  <a:cs typeface="Arial"/>
                  <a:sym typeface="Arial"/>
                  <a:hlinkClick r:id="rId3"/>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97"/>
                    </a:ext>
                  </a:extLst>
                </a:rPr>
                <a:t>data.vlaanderen.be</a:t>
              </a:r>
              <a:r>
                <a:rPr lang="nl-BE" sz="16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xmlns="" textRoundtripDataId="98"/>
                    </a:ext>
                  </a:extLst>
                </a:rPr>
                <a:t>. Hier is feedback ook zeker welkom.</a:t>
              </a: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35947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cxnSp>
        <p:nvCxnSpPr>
          <p:cNvPr id="767" name="Google Shape;767;g21736e2d9d9_0_0"/>
          <p:cNvCxnSpPr>
            <a:stCxn id="768" idx="2"/>
          </p:cNvCxnSpPr>
          <p:nvPr/>
        </p:nvCxnSpPr>
        <p:spPr>
          <a:xfrm flipH="1">
            <a:off x="3732570" y="3148158"/>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39" name="Google Shape;739;g21736e2d9d9_0_0"/>
          <p:cNvCxnSpPr>
            <a:cxnSpLocks/>
          </p:cNvCxnSpPr>
          <p:nvPr/>
        </p:nvCxnSpPr>
        <p:spPr>
          <a:xfrm flipH="1">
            <a:off x="6759631" y="3129471"/>
            <a:ext cx="1410" cy="627333"/>
          </a:xfrm>
          <a:prstGeom prst="straightConnector1">
            <a:avLst/>
          </a:prstGeom>
          <a:noFill/>
          <a:ln w="12700" cap="sq" cmpd="sng">
            <a:solidFill>
              <a:srgbClr val="454034"/>
            </a:solidFill>
            <a:prstDash val="solid"/>
            <a:round/>
            <a:headEnd type="oval" w="med" len="med"/>
            <a:tailEnd type="none" w="sm" len="sm"/>
          </a:ln>
        </p:spPr>
      </p:cxnSp>
      <p:sp>
        <p:nvSpPr>
          <p:cNvPr id="741" name="Google Shape;741;g21736e2d9d9_0_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 tijdslijn</a:t>
            </a:r>
            <a:endParaRPr sz="1400" b="0" i="0" u="none" strike="noStrike" cap="none">
              <a:solidFill>
                <a:srgbClr val="000000"/>
              </a:solidFill>
              <a:latin typeface="Arial"/>
              <a:ea typeface="Arial"/>
              <a:cs typeface="Arial"/>
              <a:sym typeface="Arial"/>
            </a:endParaRPr>
          </a:p>
        </p:txBody>
      </p:sp>
      <p:cxnSp>
        <p:nvCxnSpPr>
          <p:cNvPr id="742" name="Google Shape;742;g21736e2d9d9_0_0"/>
          <p:cNvCxnSpPr>
            <a:stCxn id="743" idx="2"/>
          </p:cNvCxnSpPr>
          <p:nvPr/>
        </p:nvCxnSpPr>
        <p:spPr>
          <a:xfrm flipH="1">
            <a:off x="2093238" y="3136509"/>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44" name="Google Shape;744;g21736e2d9d9_0_0"/>
          <p:cNvCxnSpPr/>
          <p:nvPr/>
        </p:nvCxnSpPr>
        <p:spPr>
          <a:xfrm flipH="1">
            <a:off x="2697810" y="3702668"/>
            <a:ext cx="3600" cy="386700"/>
          </a:xfrm>
          <a:prstGeom prst="straightConnector1">
            <a:avLst/>
          </a:prstGeom>
          <a:noFill/>
          <a:ln w="12700" cap="sq" cmpd="sng">
            <a:solidFill>
              <a:srgbClr val="454034"/>
            </a:solidFill>
            <a:prstDash val="solid"/>
            <a:round/>
            <a:headEnd type="none" w="sm" len="sm"/>
            <a:tailEnd type="oval" w="med" len="med"/>
          </a:ln>
        </p:spPr>
      </p:cxnSp>
      <p:cxnSp>
        <p:nvCxnSpPr>
          <p:cNvPr id="745" name="Google Shape;745;g21736e2d9d9_0_0"/>
          <p:cNvCxnSpPr/>
          <p:nvPr/>
        </p:nvCxnSpPr>
        <p:spPr>
          <a:xfrm>
            <a:off x="1177077" y="3836463"/>
            <a:ext cx="0" cy="252900"/>
          </a:xfrm>
          <a:prstGeom prst="straightConnector1">
            <a:avLst/>
          </a:prstGeom>
          <a:noFill/>
          <a:ln w="12700" cap="sq" cmpd="sng">
            <a:solidFill>
              <a:srgbClr val="454034"/>
            </a:solidFill>
            <a:prstDash val="solid"/>
            <a:round/>
            <a:headEnd type="none" w="sm" len="sm"/>
            <a:tailEnd type="oval" w="med" len="med"/>
          </a:ln>
        </p:spPr>
      </p:cxnSp>
      <p:sp>
        <p:nvSpPr>
          <p:cNvPr id="746" name="Google Shape;746;g21736e2d9d9_0_0"/>
          <p:cNvSpPr/>
          <p:nvPr/>
        </p:nvSpPr>
        <p:spPr>
          <a:xfrm rot="5400000">
            <a:off x="8211001" y="3541650"/>
            <a:ext cx="450300" cy="1539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7" name="Google Shape;747;g21736e2d9d9_0_0"/>
          <p:cNvSpPr txBox="1"/>
          <p:nvPr/>
        </p:nvSpPr>
        <p:spPr>
          <a:xfrm>
            <a:off x="1105576"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Oktober</a:t>
            </a:r>
            <a:endParaRPr sz="1000" b="1" i="0" u="none" strike="noStrike" cap="none">
              <a:solidFill>
                <a:schemeClr val="dk1"/>
              </a:solidFill>
              <a:latin typeface="Arial"/>
              <a:ea typeface="Arial"/>
              <a:cs typeface="Arial"/>
              <a:sym typeface="Arial"/>
            </a:endParaRPr>
          </a:p>
        </p:txBody>
      </p:sp>
      <p:sp>
        <p:nvSpPr>
          <p:cNvPr id="748" name="Google Shape;748;g21736e2d9d9_0_0"/>
          <p:cNvSpPr txBox="1"/>
          <p:nvPr/>
        </p:nvSpPr>
        <p:spPr>
          <a:xfrm>
            <a:off x="1920387" y="360237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November</a:t>
            </a:r>
            <a:endParaRPr sz="1000" b="1" i="0" u="none" strike="noStrike" cap="none">
              <a:solidFill>
                <a:schemeClr val="lt1"/>
              </a:solidFill>
              <a:latin typeface="Arial"/>
              <a:ea typeface="Arial"/>
              <a:cs typeface="Arial"/>
              <a:sym typeface="Arial"/>
            </a:endParaRPr>
          </a:p>
        </p:txBody>
      </p:sp>
      <p:sp>
        <p:nvSpPr>
          <p:cNvPr id="749" name="Google Shape;749;g21736e2d9d9_0_0"/>
          <p:cNvSpPr txBox="1"/>
          <p:nvPr/>
        </p:nvSpPr>
        <p:spPr>
          <a:xfrm>
            <a:off x="2735175"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400" b="0" i="0" u="none" strike="noStrike" cap="none">
              <a:solidFill>
                <a:srgbClr val="000000"/>
              </a:solidFill>
              <a:latin typeface="Arial"/>
              <a:ea typeface="Arial"/>
              <a:cs typeface="Arial"/>
              <a:sym typeface="Arial"/>
            </a:endParaRPr>
          </a:p>
        </p:txBody>
      </p:sp>
      <p:sp>
        <p:nvSpPr>
          <p:cNvPr id="751" name="Google Shape;751;g21736e2d9d9_0_0"/>
          <p:cNvSpPr txBox="1"/>
          <p:nvPr/>
        </p:nvSpPr>
        <p:spPr>
          <a:xfrm>
            <a:off x="4338251"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00" b="1" i="0" u="none" strike="noStrike" cap="none">
              <a:solidFill>
                <a:schemeClr val="dk1"/>
              </a:solidFill>
              <a:latin typeface="Arial"/>
              <a:ea typeface="Arial"/>
              <a:cs typeface="Arial"/>
              <a:sym typeface="Arial"/>
            </a:endParaRPr>
          </a:p>
        </p:txBody>
      </p:sp>
      <p:sp>
        <p:nvSpPr>
          <p:cNvPr id="743" name="Google Shape;743;g21736e2d9d9_0_0"/>
          <p:cNvSpPr txBox="1"/>
          <p:nvPr/>
        </p:nvSpPr>
        <p:spPr>
          <a:xfrm>
            <a:off x="1547838" y="2784909"/>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1</a:t>
            </a:r>
            <a:endParaRPr sz="500" b="1" i="0" u="none" strike="noStrike" cap="none">
              <a:solidFill>
                <a:schemeClr val="dk1"/>
              </a:solidFill>
              <a:latin typeface="Arial"/>
              <a:ea typeface="Arial"/>
              <a:cs typeface="Arial"/>
              <a:sym typeface="Arial"/>
            </a:endParaRPr>
          </a:p>
        </p:txBody>
      </p:sp>
      <p:sp>
        <p:nvSpPr>
          <p:cNvPr id="753" name="Google Shape;753;g21736e2d9d9_0_0"/>
          <p:cNvSpPr txBox="1"/>
          <p:nvPr/>
        </p:nvSpPr>
        <p:spPr>
          <a:xfrm>
            <a:off x="2145024" y="413490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2 </a:t>
            </a:r>
            <a:endParaRPr sz="500" b="1" i="0" u="none" strike="noStrike" cap="none">
              <a:solidFill>
                <a:schemeClr val="dk1"/>
              </a:solidFill>
              <a:latin typeface="Arial"/>
              <a:ea typeface="Arial"/>
              <a:cs typeface="Arial"/>
              <a:sym typeface="Arial"/>
            </a:endParaRPr>
          </a:p>
        </p:txBody>
      </p:sp>
      <p:sp>
        <p:nvSpPr>
          <p:cNvPr id="754" name="Google Shape;754;g21736e2d9d9_0_0"/>
          <p:cNvSpPr txBox="1"/>
          <p:nvPr/>
        </p:nvSpPr>
        <p:spPr>
          <a:xfrm>
            <a:off x="4287393" y="2699220"/>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 </a:t>
            </a:r>
            <a:r>
              <a:rPr lang="en-GB" sz="1050" b="1" i="0" u="none" strike="noStrike" cap="none">
                <a:solidFill>
                  <a:schemeClr val="dk1"/>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0"/>
                  </a:ext>
                </a:extLst>
              </a:rPr>
              <a:t>period</a:t>
            </a:r>
            <a:r>
              <a:rPr lang="en-GB" sz="1050" b="1" i="0" u="none" strike="noStrike" cap="none">
                <a:solidFill>
                  <a:schemeClr val="dk1"/>
                </a:solidFill>
                <a:latin typeface="Arial"/>
                <a:ea typeface="Arial"/>
                <a:cs typeface="Arial"/>
                <a:sym typeface="Arial"/>
              </a:rPr>
              <a:t>e</a:t>
            </a:r>
            <a:endParaRPr lang="en-GB" sz="500" b="1" i="0" u="none" strike="noStrike" cap="none">
              <a:solidFill>
                <a:schemeClr val="dk1"/>
              </a:solidFill>
              <a:latin typeface="Arial"/>
              <a:ea typeface="Arial"/>
              <a:cs typeface="Arial"/>
              <a:sym typeface="Arial"/>
            </a:endParaRPr>
          </a:p>
        </p:txBody>
      </p:sp>
      <p:sp>
        <p:nvSpPr>
          <p:cNvPr id="755" name="Google Shape;755;g21736e2d9d9_0_0"/>
          <p:cNvSpPr txBox="1"/>
          <p:nvPr/>
        </p:nvSpPr>
        <p:spPr>
          <a:xfrm>
            <a:off x="6609124" y="269300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Einde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review </a:t>
            </a:r>
            <a:r>
              <a:rPr lang="en-GB" sz="1050" b="1" i="0" u="none" strike="noStrike" cap="none" err="1">
                <a:solidFill>
                  <a:schemeClr val="dk1"/>
                </a:solidFill>
                <a:latin typeface="Arial"/>
                <a:ea typeface="Arial"/>
                <a:cs typeface="Arial"/>
                <a:sym typeface="Arial"/>
              </a:rPr>
              <a:t>periode</a:t>
            </a:r>
            <a:endParaRPr sz="500" b="1" i="0" u="none" strike="noStrike" cap="none">
              <a:solidFill>
                <a:schemeClr val="dk1"/>
              </a:solidFill>
              <a:latin typeface="Arial"/>
              <a:ea typeface="Arial"/>
              <a:cs typeface="Arial"/>
              <a:sym typeface="Arial"/>
            </a:endParaRPr>
          </a:p>
        </p:txBody>
      </p:sp>
      <p:grpSp>
        <p:nvGrpSpPr>
          <p:cNvPr id="756" name="Google Shape;756;g21736e2d9d9_0_0"/>
          <p:cNvGrpSpPr/>
          <p:nvPr/>
        </p:nvGrpSpPr>
        <p:grpSpPr>
          <a:xfrm>
            <a:off x="5204648" y="3154850"/>
            <a:ext cx="1561120" cy="555900"/>
            <a:chOff x="5647465" y="2069784"/>
            <a:chExt cx="2424099" cy="555900"/>
          </a:xfrm>
        </p:grpSpPr>
        <p:cxnSp>
          <p:nvCxnSpPr>
            <p:cNvPr id="757" name="Google Shape;757;g21736e2d9d9_0_0"/>
            <p:cNvCxnSpPr/>
            <p:nvPr/>
          </p:nvCxnSpPr>
          <p:spPr>
            <a:xfrm flipH="1">
              <a:off x="5647465" y="2069784"/>
              <a:ext cx="9000" cy="555900"/>
            </a:xfrm>
            <a:prstGeom prst="straightConnector1">
              <a:avLst/>
            </a:prstGeom>
            <a:noFill/>
            <a:ln w="12700" cap="sq" cmpd="sng">
              <a:solidFill>
                <a:srgbClr val="454034"/>
              </a:solidFill>
              <a:prstDash val="solid"/>
              <a:round/>
              <a:headEnd type="oval" w="med" len="med"/>
              <a:tailEnd type="none" w="sm" len="sm"/>
            </a:ln>
          </p:spPr>
        </p:cxnSp>
        <p:sp>
          <p:nvSpPr>
            <p:cNvPr id="758" name="Google Shape;758;g21736e2d9d9_0_0"/>
            <p:cNvSpPr/>
            <p:nvPr/>
          </p:nvSpPr>
          <p:spPr>
            <a:xfrm rot="5400000">
              <a:off x="6731764" y="993939"/>
              <a:ext cx="263700" cy="2415900"/>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59" name="Google Shape;759;g21736e2d9d9_0_0"/>
          <p:cNvSpPr txBox="1"/>
          <p:nvPr/>
        </p:nvSpPr>
        <p:spPr>
          <a:xfrm>
            <a:off x="5399699" y="2868328"/>
            <a:ext cx="1219174"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800" b="0" i="0" u="none" strike="noStrike" cap="none" err="1">
                <a:solidFill>
                  <a:schemeClr val="dk1"/>
                </a:solidFill>
                <a:latin typeface="Arial"/>
                <a:ea typeface="Arial"/>
                <a:cs typeface="Arial"/>
                <a:sym typeface="Arial"/>
              </a:rPr>
              <a:t>Implementatie</a:t>
            </a:r>
            <a:r>
              <a:rPr lang="en-GB" sz="800" b="0" i="0" u="none" strike="noStrike" cap="none">
                <a:solidFill>
                  <a:schemeClr val="dk1"/>
                </a:solidFill>
                <a:latin typeface="Arial"/>
                <a:ea typeface="Arial"/>
                <a:cs typeface="Arial"/>
                <a:sym typeface="Arial"/>
              </a:rPr>
              <a:t> van de </a:t>
            </a:r>
            <a:r>
              <a:rPr lang="en-GB" sz="800" b="0" i="0" u="none" strike="noStrike" cap="none" err="1">
                <a:solidFill>
                  <a:schemeClr val="dk1"/>
                </a:solidFill>
                <a:latin typeface="Arial"/>
                <a:ea typeface="Arial"/>
                <a:cs typeface="Arial"/>
                <a:sym typeface="Arial"/>
              </a:rPr>
              <a:t>ontwerpstandaard</a:t>
            </a:r>
            <a:endParaRPr sz="800" b="0" i="0" u="none" strike="noStrike" cap="none">
              <a:solidFill>
                <a:schemeClr val="dk1"/>
              </a:solidFill>
              <a:latin typeface="Arial"/>
              <a:ea typeface="Arial"/>
              <a:cs typeface="Arial"/>
              <a:sym typeface="Arial"/>
            </a:endParaRPr>
          </a:p>
        </p:txBody>
      </p:sp>
      <p:sp>
        <p:nvSpPr>
          <p:cNvPr id="760" name="Google Shape;760;g21736e2d9d9_0_0"/>
          <p:cNvSpPr/>
          <p:nvPr/>
        </p:nvSpPr>
        <p:spPr>
          <a:xfrm>
            <a:off x="1105573" y="3393450"/>
            <a:ext cx="72537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761" name="Google Shape;761;g21736e2d9d9_0_0"/>
          <p:cNvSpPr txBox="1"/>
          <p:nvPr/>
        </p:nvSpPr>
        <p:spPr>
          <a:xfrm>
            <a:off x="5941325"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400" b="0" i="0" u="none" strike="noStrike" cap="none">
              <a:solidFill>
                <a:srgbClr val="000000"/>
              </a:solidFill>
              <a:latin typeface="Arial"/>
              <a:ea typeface="Arial"/>
              <a:cs typeface="Arial"/>
              <a:sym typeface="Arial"/>
            </a:endParaRPr>
          </a:p>
        </p:txBody>
      </p:sp>
      <p:sp>
        <p:nvSpPr>
          <p:cNvPr id="762" name="Google Shape;762;g21736e2d9d9_0_0"/>
          <p:cNvSpPr txBox="1"/>
          <p:nvPr/>
        </p:nvSpPr>
        <p:spPr>
          <a:xfrm>
            <a:off x="629401" y="413490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workshop</a:t>
            </a:r>
            <a:endParaRPr sz="500" b="1" i="0" u="none" strike="noStrike" cap="none">
              <a:solidFill>
                <a:schemeClr val="dk1"/>
              </a:solidFill>
              <a:latin typeface="Arial"/>
              <a:ea typeface="Arial"/>
              <a:cs typeface="Arial"/>
              <a:sym typeface="Arial"/>
            </a:endParaRPr>
          </a:p>
        </p:txBody>
      </p:sp>
      <p:grpSp>
        <p:nvGrpSpPr>
          <p:cNvPr id="763" name="Google Shape;763;g21736e2d9d9_0_0"/>
          <p:cNvGrpSpPr/>
          <p:nvPr/>
        </p:nvGrpSpPr>
        <p:grpSpPr>
          <a:xfrm>
            <a:off x="3741570" y="3702668"/>
            <a:ext cx="1108800" cy="823054"/>
            <a:chOff x="4053655" y="2663545"/>
            <a:chExt cx="1108800" cy="823054"/>
          </a:xfrm>
        </p:grpSpPr>
        <p:cxnSp>
          <p:nvCxnSpPr>
            <p:cNvPr id="764" name="Google Shape;764;g21736e2d9d9_0_0"/>
            <p:cNvCxnSpPr/>
            <p:nvPr/>
          </p:nvCxnSpPr>
          <p:spPr>
            <a:xfrm flipH="1">
              <a:off x="4608055" y="2663545"/>
              <a:ext cx="3600" cy="386700"/>
            </a:xfrm>
            <a:prstGeom prst="straightConnector1">
              <a:avLst/>
            </a:prstGeom>
            <a:noFill/>
            <a:ln w="12700" cap="sq" cmpd="sng">
              <a:solidFill>
                <a:srgbClr val="454034"/>
              </a:solidFill>
              <a:prstDash val="solid"/>
              <a:round/>
              <a:headEnd type="none" w="sm" len="sm"/>
              <a:tailEnd type="oval" w="med" len="med"/>
            </a:ln>
          </p:spPr>
        </p:cxnSp>
        <p:sp>
          <p:nvSpPr>
            <p:cNvPr id="765" name="Google Shape;765;g21736e2d9d9_0_0"/>
            <p:cNvSpPr txBox="1"/>
            <p:nvPr/>
          </p:nvSpPr>
          <p:spPr>
            <a:xfrm>
              <a:off x="4053655" y="310139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4</a:t>
              </a:r>
              <a:endParaRPr sz="500" b="1" i="0" u="none" strike="noStrike" cap="none">
                <a:solidFill>
                  <a:schemeClr val="dk1"/>
                </a:solidFill>
                <a:latin typeface="Arial"/>
                <a:ea typeface="Arial"/>
                <a:cs typeface="Arial"/>
                <a:sym typeface="Arial"/>
              </a:endParaRPr>
            </a:p>
          </p:txBody>
        </p:sp>
      </p:grpSp>
      <p:sp>
        <p:nvSpPr>
          <p:cNvPr id="766" name="Google Shape;766;g21736e2d9d9_0_0"/>
          <p:cNvSpPr txBox="1"/>
          <p:nvPr/>
        </p:nvSpPr>
        <p:spPr>
          <a:xfrm>
            <a:off x="6756124" y="360237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740" name="Google Shape;740;g21736e2d9d9_0_0"/>
          <p:cNvSpPr txBox="1"/>
          <p:nvPr/>
        </p:nvSpPr>
        <p:spPr>
          <a:xfrm>
            <a:off x="7544425"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000" b="1" i="0" u="none" strike="noStrike" cap="none">
              <a:solidFill>
                <a:schemeClr val="dk1"/>
              </a:solidFill>
              <a:latin typeface="Arial"/>
              <a:ea typeface="Arial"/>
              <a:cs typeface="Arial"/>
              <a:sym typeface="Arial"/>
            </a:endParaRPr>
          </a:p>
        </p:txBody>
      </p:sp>
      <p:sp>
        <p:nvSpPr>
          <p:cNvPr id="768" name="Google Shape;768;g21736e2d9d9_0_0"/>
          <p:cNvSpPr txBox="1"/>
          <p:nvPr/>
        </p:nvSpPr>
        <p:spPr>
          <a:xfrm>
            <a:off x="3187170" y="2796558"/>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3</a:t>
            </a:r>
            <a:endParaRPr sz="10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dk1"/>
              </a:solidFill>
              <a:latin typeface="Arial"/>
              <a:ea typeface="Arial"/>
              <a:cs typeface="Arial"/>
              <a:sym typeface="Arial"/>
            </a:endParaRPr>
          </a:p>
        </p:txBody>
      </p:sp>
      <p:sp>
        <p:nvSpPr>
          <p:cNvPr id="769" name="Google Shape;769;g21736e2d9d9_0_0"/>
          <p:cNvSpPr/>
          <p:nvPr/>
        </p:nvSpPr>
        <p:spPr>
          <a:xfrm>
            <a:off x="3652020" y="2347570"/>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g21736e2d9d9_0_0"/>
          <p:cNvSpPr txBox="1"/>
          <p:nvPr/>
        </p:nvSpPr>
        <p:spPr>
          <a:xfrm>
            <a:off x="3212854" y="2115877"/>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err="1">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771" name="Google Shape;771;g21736e2d9d9_0_0"/>
          <p:cNvSpPr txBox="1"/>
          <p:nvPr/>
        </p:nvSpPr>
        <p:spPr>
          <a:xfrm>
            <a:off x="599592" y="1152097"/>
            <a:ext cx="7886700" cy="738300"/>
          </a:xfrm>
          <a:prstGeom prst="rect">
            <a:avLst/>
          </a:prstGeom>
          <a:noFill/>
          <a:ln>
            <a:noFill/>
          </a:ln>
        </p:spPr>
        <p:txBody>
          <a:bodyPr spcFirstLastPara="1" wrap="square" lIns="68550" tIns="34275" rIns="68550" bIns="34275" anchor="t" anchorCtr="0">
            <a:noAutofit/>
          </a:bodyPr>
          <a:lstStyle/>
          <a:p>
            <a:r>
              <a:rPr lang="en-GB" sz="1800"/>
              <a:t>De </a:t>
            </a:r>
            <a:r>
              <a:rPr lang="en-GB" sz="1800" err="1"/>
              <a:t>vierde</a:t>
            </a:r>
            <a:r>
              <a:rPr lang="en-GB" sz="1800"/>
              <a:t> </a:t>
            </a:r>
            <a:r>
              <a:rPr lang="en-GB" sz="1800" err="1"/>
              <a:t>en</a:t>
            </a:r>
            <a:r>
              <a:rPr lang="en-GB" sz="1800"/>
              <a:t> </a:t>
            </a:r>
            <a:r>
              <a:rPr lang="en-GB" sz="1800" err="1"/>
              <a:t>laatste</a:t>
            </a:r>
            <a:r>
              <a:rPr lang="en-GB" sz="1800"/>
              <a:t> </a:t>
            </a:r>
            <a:r>
              <a:rPr lang="en-GB" sz="1800" err="1"/>
              <a:t>thematische</a:t>
            </a:r>
            <a:r>
              <a:rPr lang="en-GB" sz="1800"/>
              <a:t> </a:t>
            </a:r>
            <a:r>
              <a:rPr lang="en-GB" sz="1800" err="1"/>
              <a:t>werkgroep</a:t>
            </a:r>
            <a:r>
              <a:rPr lang="en-GB" sz="1800"/>
              <a:t> </a:t>
            </a:r>
            <a:r>
              <a:rPr lang="en-GB" sz="1800" err="1"/>
              <a:t>zal</a:t>
            </a:r>
            <a:r>
              <a:rPr lang="en-GB" sz="1800"/>
              <a:t> </a:t>
            </a:r>
            <a:r>
              <a:rPr lang="en-GB" sz="1800" err="1"/>
              <a:t>plaatsvinden</a:t>
            </a:r>
            <a:r>
              <a:rPr lang="en-GB" sz="1800"/>
              <a:t> op 30 </a:t>
            </a:r>
            <a:r>
              <a:rPr lang="en-GB" sz="1800" err="1"/>
              <a:t>januari</a:t>
            </a:r>
            <a:r>
              <a:rPr lang="en-GB" sz="1800"/>
              <a:t>.</a:t>
            </a:r>
          </a:p>
          <a:p>
            <a:r>
              <a:rPr lang="en-GB" sz="1800"/>
              <a:t>De </a:t>
            </a:r>
            <a:r>
              <a:rPr lang="en-GB" sz="1800" err="1"/>
              <a:t>publieke</a:t>
            </a:r>
            <a:r>
              <a:rPr lang="en-GB" sz="1800"/>
              <a:t> review </a:t>
            </a:r>
            <a:r>
              <a:rPr lang="en-GB" sz="1800" err="1"/>
              <a:t>periode</a:t>
            </a:r>
            <a:r>
              <a:rPr lang="en-GB" sz="1800"/>
              <a:t> start in </a:t>
            </a:r>
            <a:r>
              <a:rPr lang="en-GB" sz="1800" err="1"/>
              <a:t>februari</a:t>
            </a:r>
            <a:r>
              <a:rPr lang="en-GB" sz="1800"/>
              <a:t> </a:t>
            </a:r>
            <a:r>
              <a:rPr lang="en-GB" sz="1800" err="1"/>
              <a:t>na</a:t>
            </a:r>
            <a:r>
              <a:rPr lang="en-GB" sz="1800"/>
              <a:t> </a:t>
            </a:r>
            <a:r>
              <a:rPr lang="en-GB" sz="1800" err="1"/>
              <a:t>aanmelding</a:t>
            </a:r>
            <a:r>
              <a:rPr lang="en-GB" sz="1800"/>
              <a:t> </a:t>
            </a:r>
            <a:r>
              <a:rPr lang="en-GB" sz="1800" err="1"/>
              <a:t>bij</a:t>
            </a:r>
            <a:r>
              <a:rPr lang="en-GB" sz="1800"/>
              <a:t> de </a:t>
            </a:r>
            <a:r>
              <a:rPr lang="en-GB" sz="1800" err="1"/>
              <a:t>algemene</a:t>
            </a:r>
            <a:r>
              <a:rPr lang="en-GB" sz="1800"/>
              <a:t> </a:t>
            </a:r>
            <a:r>
              <a:rPr lang="en-GB" sz="1800" err="1"/>
              <a:t>werkgroep</a:t>
            </a:r>
            <a:r>
              <a:rPr lang="en-GB" sz="1800"/>
              <a:t> </a:t>
            </a:r>
            <a:r>
              <a:rPr lang="en-GB" sz="1800" err="1"/>
              <a:t>datastandaarden</a:t>
            </a:r>
            <a:r>
              <a:rPr lang="en-GB" sz="1800"/>
              <a:t> </a:t>
            </a:r>
            <a:r>
              <a:rPr lang="en-GB" sz="1800" err="1"/>
              <a:t>en</a:t>
            </a:r>
            <a:r>
              <a:rPr lang="en-GB" sz="1800"/>
              <a:t> </a:t>
            </a:r>
            <a:r>
              <a:rPr lang="en-GB" sz="1800" err="1"/>
              <a:t>loopt</a:t>
            </a:r>
            <a:r>
              <a:rPr lang="en-GB" sz="1800"/>
              <a:t> tot </a:t>
            </a:r>
            <a:r>
              <a:rPr lang="en-GB" sz="1800" err="1"/>
              <a:t>eind</a:t>
            </a:r>
            <a:r>
              <a:rPr lang="en-GB" sz="1800"/>
              <a:t> </a:t>
            </a:r>
            <a:r>
              <a:rPr lang="en-GB" sz="1800" err="1"/>
              <a:t>april</a:t>
            </a:r>
            <a:r>
              <a:rPr lang="en-GB" sz="1800" b="1"/>
              <a:t>.</a:t>
            </a:r>
            <a:endParaRPr lang="en-US"/>
          </a:p>
        </p:txBody>
      </p:sp>
      <p:sp>
        <p:nvSpPr>
          <p:cNvPr id="750" name="Google Shape;750;g21736e2d9d9_0_0"/>
          <p:cNvSpPr txBox="1"/>
          <p:nvPr/>
        </p:nvSpPr>
        <p:spPr>
          <a:xfrm>
            <a:off x="3549975" y="360237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p>
        </p:txBody>
      </p:sp>
      <p:sp>
        <p:nvSpPr>
          <p:cNvPr id="752" name="Google Shape;752;g21736e2d9d9_0_0"/>
          <p:cNvSpPr txBox="1"/>
          <p:nvPr/>
        </p:nvSpPr>
        <p:spPr>
          <a:xfrm>
            <a:off x="5153049" y="360237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2" name="Google Shape;752;g21736e2d9d9_0_0">
            <a:extLst>
              <a:ext uri="{FF2B5EF4-FFF2-40B4-BE49-F238E27FC236}">
                <a16:creationId xmlns:a16="http://schemas.microsoft.com/office/drawing/2014/main" id="{C17DDA50-3CA4-075C-E251-2C163D6ACE15}"/>
              </a:ext>
            </a:extLst>
          </p:cNvPr>
          <p:cNvSpPr txBox="1"/>
          <p:nvPr/>
        </p:nvSpPr>
        <p:spPr>
          <a:xfrm>
            <a:off x="1921876" y="3431553"/>
            <a:ext cx="814800" cy="176412"/>
          </a:xfrm>
          <a:prstGeom prst="rect">
            <a:avLst/>
          </a:prstGeom>
          <a:solidFill>
            <a:schemeClr val="tx1">
              <a:lumMod val="60000"/>
              <a:lumOff val="40000"/>
            </a:schemeClr>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500" b="1">
                <a:solidFill>
                  <a:schemeClr val="lt1"/>
                </a:solidFill>
              </a:rPr>
              <a:t>2023</a:t>
            </a:r>
            <a:endParaRPr sz="1500" b="1">
              <a:solidFill>
                <a:schemeClr val="lt1"/>
              </a:solidFill>
            </a:endParaRPr>
          </a:p>
        </p:txBody>
      </p:sp>
    </p:spTree>
    <p:extLst>
      <p:ext uri="{BB962C8B-B14F-4D97-AF65-F5344CB8AC3E}">
        <p14:creationId xmlns:p14="http://schemas.microsoft.com/office/powerpoint/2010/main" val="2729381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36"/>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dk1"/>
                </a:solidFill>
                <a:latin typeface="Arial"/>
                <a:ea typeface="Arial"/>
                <a:cs typeface="Arial"/>
                <a:sym typeface="Arial"/>
              </a:rPr>
              <a:t>Feedback kan per e-mail worden gegeven aan de volgende personen:</a:t>
            </a:r>
            <a:endParaRPr lang="nl-BE" sz="1400" b="0" i="0" u="none" strike="noStrike" cap="none">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a:solidFill>
                <a:schemeClr val="hlink"/>
              </a:solidFill>
              <a:latin typeface="Arial"/>
              <a:ea typeface="Arial"/>
              <a:cs typeface="Arial"/>
            </a:endParaRPr>
          </a:p>
          <a:p>
            <a:pPr marL="285750" indent="-279400">
              <a:buSzPts val="1500"/>
              <a:buFont typeface="Arial"/>
              <a:buChar char="•"/>
            </a:pP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jitse</a:t>
            </a:r>
            <a:r>
              <a:rPr lang="nl-BE" sz="1500">
                <a:solidFill>
                  <a:srgbClr val="3C96BE"/>
                </a:solidFill>
                <a:hlinkClick r:id="rId5">
                  <a:extLst>
                    <a:ext uri="{A12FA001-AC4F-418D-AE19-62706E023703}">
                      <ahyp:hlinkClr xmlns:ahyp="http://schemas.microsoft.com/office/drawing/2018/hyperlinkcolor" val="tx"/>
                    </a:ext>
                  </a:extLst>
                </a:hlinkClick>
              </a:rPr>
              <a:t>.decock</a:t>
            </a: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a:t>
            </a:r>
            <a:r>
              <a:rPr lang="nl-BE" sz="1500">
                <a:solidFill>
                  <a:srgbClr val="3C96BE"/>
                </a:solidFill>
                <a:hlinkClick r:id="rId5">
                  <a:extLst>
                    <a:ext uri="{A12FA001-AC4F-418D-AE19-62706E023703}">
                      <ahyp:hlinkClr xmlns:ahyp="http://schemas.microsoft.com/office/drawing/2018/hyperlinkcolor" val="tx"/>
                    </a:ext>
                  </a:extLst>
                </a:hlinkClick>
              </a:rPr>
              <a:t>vlaanderen.be</a:t>
            </a:r>
            <a:endParaRPr lang="nl-BE" sz="1500">
              <a:solidFill>
                <a:srgbClr val="3C96BE"/>
              </a:solidFill>
            </a:endParaRPr>
          </a:p>
          <a:p>
            <a:pPr marL="285750" indent="-279400">
              <a:buSzPts val="1500"/>
              <a:buFont typeface="Arial"/>
              <a:buChar char="•"/>
            </a:pPr>
            <a:r>
              <a:rPr lang="nl-BE" sz="1500">
                <a:solidFill>
                  <a:srgbClr val="3C96BE"/>
                </a:solidFill>
                <a:hlinkClick r:id="rId6">
                  <a:extLst>
                    <a:ext uri="{A12FA001-AC4F-418D-AE19-62706E023703}">
                      <ahyp:hlinkClr xmlns:ahyp="http://schemas.microsoft.com/office/drawing/2018/hyperlinkcolor" val="tx"/>
                    </a:ext>
                  </a:extLst>
                </a:hlinkClick>
              </a:rPr>
              <a:t>william.verbeeck@vlaanderen.be</a:t>
            </a:r>
            <a:r>
              <a:rPr lang="nl-BE" sz="1500">
                <a:solidFill>
                  <a:srgbClr val="3C96BE"/>
                </a:solidFill>
              </a:rPr>
              <a:t> </a:t>
            </a:r>
            <a:endParaRPr lang="nl-BE">
              <a:solidFill>
                <a:srgbClr val="3C96BE"/>
              </a:solidFill>
            </a:endParaRPr>
          </a:p>
        </p:txBody>
      </p:sp>
      <p:sp>
        <p:nvSpPr>
          <p:cNvPr id="779" name="Google Shape;779;p36"/>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p:cNvPicPr preferRelativeResize="0"/>
          <p:nvPr/>
        </p:nvPicPr>
        <p:blipFill rotWithShape="1">
          <a:blip r:embed="rId7">
            <a:alphaModFix/>
          </a:blip>
          <a:srcRect/>
          <a:stretch/>
        </p:blipFill>
        <p:spPr>
          <a:xfrm>
            <a:off x="6044652" y="1522121"/>
            <a:ext cx="1577413" cy="548455"/>
          </a:xfrm>
          <a:prstGeom prst="rect">
            <a:avLst/>
          </a:prstGeom>
          <a:noFill/>
          <a:ln>
            <a:noFill/>
          </a:ln>
        </p:spPr>
      </p:pic>
      <p:sp>
        <p:nvSpPr>
          <p:cNvPr id="781" name="Google Shape;781;p36"/>
          <p:cNvSpPr txBox="1"/>
          <p:nvPr/>
        </p:nvSpPr>
        <p:spPr>
          <a:xfrm>
            <a:off x="5114200" y="2289350"/>
            <a:ext cx="3401100" cy="156962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a:solidFill>
                  <a:schemeClr val="lt1"/>
                </a:solidFill>
                <a:latin typeface="Arial"/>
                <a:ea typeface="Arial"/>
                <a:cs typeface="Arial"/>
                <a:sym typeface="Arial"/>
              </a:rPr>
              <a:t>Feedback/input kan gegeven worden via GitHub:</a:t>
            </a:r>
            <a:r>
              <a:rPr lang="nl-BE" sz="1600">
                <a:solidFill>
                  <a:schemeClr val="lt1"/>
                </a:solidFill>
              </a:rPr>
              <a:t> </a:t>
            </a:r>
            <a:endParaRPr lang="nl-BE" sz="1600" b="0" i="0" u="none" strike="noStrike" cap="none">
              <a:solidFill>
                <a:schemeClr val="lt1"/>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hlinkClick r:id="rId8">
                  <a:extLst>
                    <a:ext uri="{A12FA001-AC4F-418D-AE19-62706E023703}">
                      <ahyp:hlinkClr xmlns:ahyp="http://schemas.microsoft.com/office/drawing/2018/hyperlinkcolor" val="tx"/>
                    </a:ext>
                  </a:extLst>
                </a:hlinkClick>
              </a:rPr>
              <a:t>https://github.com/Informatievlaanderen/OSLOthema-slimmeRaadpleegOmgeving</a:t>
            </a:r>
            <a:endParaRPr lang="nl-BE" sz="1600" b="0" i="0" u="none" strike="noStrike" cap="none">
              <a:solidFill>
                <a:schemeClr val="lt1"/>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Via het aanmaken van </a:t>
            </a:r>
            <a:r>
              <a:rPr lang="nl-BE" sz="1600" b="1" i="0" u="none" strike="noStrike" cap="none">
                <a:solidFill>
                  <a:schemeClr val="lt1"/>
                </a:solidFill>
                <a:latin typeface="Arial"/>
                <a:ea typeface="Arial"/>
                <a:cs typeface="Arial"/>
                <a:sym typeface="Arial"/>
              </a:rPr>
              <a:t>issues</a:t>
            </a:r>
            <a:endParaRPr lang="nl-BE" sz="1400" b="1" i="0" u="none" strike="noStrike" cap="none">
              <a:solidFill>
                <a:schemeClr val="lt1"/>
              </a:solidFill>
              <a:latin typeface="Arial"/>
              <a:ea typeface="Arial"/>
              <a:cs typeface="Arial"/>
            </a:endParaRPr>
          </a:p>
        </p:txBody>
      </p:sp>
      <p:sp>
        <p:nvSpPr>
          <p:cNvPr id="782" name="Google Shape;782;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 &amp; Samenwerking OSLO</a:t>
            </a:r>
            <a:endParaRPr lang="nl-BE" sz="1400" b="0" i="0" u="none" strike="noStrike" cap="none">
              <a:solidFill>
                <a:srgbClr val="000000"/>
              </a:solidFill>
              <a:latin typeface="Arial"/>
              <a:ea typeface="Arial"/>
              <a:cs typeface="Arial"/>
            </a:endParaRPr>
          </a:p>
        </p:txBody>
      </p:sp>
      <p:sp>
        <p:nvSpPr>
          <p:cNvPr id="783" name="Google Shape;783;p36"/>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108655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81"/>
        <p:cNvGrpSpPr/>
        <p:nvPr/>
      </p:nvGrpSpPr>
      <p:grpSpPr>
        <a:xfrm>
          <a:off x="0" y="0"/>
          <a:ext cx="0" cy="0"/>
          <a:chOff x="0" y="0"/>
          <a:chExt cx="0" cy="0"/>
        </a:xfrm>
      </p:grpSpPr>
      <p:pic>
        <p:nvPicPr>
          <p:cNvPr id="3682" name="Google Shape;3682;g279126f208c_0_433"/>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3684" name="Google Shape;3684;g279126f208c_0_433"/>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3685" name="Google Shape;3685;g279126f208c_0_433"/>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3686" name="Google Shape;3686;g279126f208c_0_433"/>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39167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Doel van vandaag</a:t>
            </a:r>
            <a:endParaRPr sz="3200" b="1" i="0" u="none" strike="noStrike" cap="none">
              <a:solidFill>
                <a:srgbClr val="000000"/>
              </a:solidFill>
              <a:latin typeface="Arial"/>
              <a:ea typeface="Arial"/>
              <a:cs typeface="Arial"/>
              <a:sym typeface="Arial"/>
            </a:endParaRPr>
          </a:p>
        </p:txBody>
      </p:sp>
      <p:sp>
        <p:nvSpPr>
          <p:cNvPr id="387" name="Google Shape;387;gfa30ed6e57_0_510"/>
          <p:cNvSpPr/>
          <p:nvPr/>
        </p:nvSpPr>
        <p:spPr>
          <a:xfrm>
            <a:off x="684100" y="116255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500"/>
            </a:pPr>
            <a:r>
              <a:rPr lang="nl-BE" sz="1500" b="1" i="0" u="none" strike="noStrike" cap="none">
                <a:solidFill>
                  <a:schemeClr val="dk1"/>
                </a:solidFill>
                <a:latin typeface="Arial"/>
                <a:ea typeface="Arial"/>
                <a:cs typeface="Arial"/>
                <a:sym typeface="Arial"/>
              </a:rPr>
              <a:t>Voorstelling van </a:t>
            </a:r>
            <a:r>
              <a:rPr lang="nl-BE" sz="1500" b="1">
                <a:solidFill>
                  <a:schemeClr val="dk1"/>
                </a:solidFill>
              </a:rPr>
              <a:t>nieuwe iteratie model</a:t>
            </a:r>
            <a:endParaRPr lang="nl-BE" sz="1500" b="1" i="0" u="none" strike="noStrike" cap="none">
              <a:solidFill>
                <a:schemeClr val="dk1"/>
              </a:solidFill>
              <a:latin typeface="Arial"/>
              <a:ea typeface="Arial"/>
              <a:cs typeface="Arial"/>
            </a:endParaRPr>
          </a:p>
        </p:txBody>
      </p:sp>
      <p:sp>
        <p:nvSpPr>
          <p:cNvPr id="388" name="Google Shape;388;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algn="ctr">
              <a:buSzPts val="1400"/>
            </a:pPr>
            <a:r>
              <a:rPr lang="nl-BE" sz="1400" b="1" i="0" u="none" strike="noStrike" cap="none">
                <a:solidFill>
                  <a:srgbClr val="373636"/>
                </a:solidFill>
                <a:latin typeface="Arial"/>
                <a:ea typeface="Arial"/>
                <a:cs typeface="Arial"/>
                <a:sym typeface="Arial"/>
              </a:rPr>
              <a:t>Samenvatting van de </a:t>
            </a:r>
            <a:r>
              <a:rPr lang="nl-BE" b="1">
                <a:solidFill>
                  <a:srgbClr val="373636"/>
                </a:solidFill>
              </a:rPr>
              <a:t>tweede thematische werkgroep</a:t>
            </a:r>
            <a:endParaRPr sz="1400" i="0" u="none" strike="noStrike" cap="none">
              <a:latin typeface="Arial"/>
              <a:ea typeface="Arial"/>
              <a:cs typeface="Arial"/>
              <a:sym typeface="Arial"/>
            </a:endParaRPr>
          </a:p>
        </p:txBody>
      </p:sp>
      <p:sp>
        <p:nvSpPr>
          <p:cNvPr id="389" name="Google Shape;389;gfa30ed6e57_0_510"/>
          <p:cNvSpPr/>
          <p:nvPr/>
        </p:nvSpPr>
        <p:spPr>
          <a:xfrm>
            <a:off x="6046300" y="3326000"/>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b="1">
                <a:solidFill>
                  <a:srgbClr val="373636"/>
                </a:solidFill>
              </a:rPr>
              <a:t>Capteren</a:t>
            </a:r>
            <a:r>
              <a:rPr lang="nl-BE" sz="1400" b="1" i="0" u="none" strike="noStrike" cap="none">
                <a:solidFill>
                  <a:srgbClr val="373636"/>
                </a:solidFill>
                <a:latin typeface="Arial"/>
                <a:ea typeface="Arial"/>
                <a:cs typeface="Arial"/>
                <a:sym typeface="Arial"/>
              </a:rPr>
              <a:t> van input a.d.h.v. voorbeelden en definities</a:t>
            </a:r>
            <a:endParaRPr sz="1400" b="0" i="0" u="none" strike="noStrike" cap="none">
              <a:solidFill>
                <a:srgbClr val="000000"/>
              </a:solidFill>
              <a:latin typeface="Arial"/>
              <a:ea typeface="Arial"/>
              <a:cs typeface="Arial"/>
              <a:sym typeface="Arial"/>
            </a:endParaRPr>
          </a:p>
        </p:txBody>
      </p:sp>
      <p:grpSp>
        <p:nvGrpSpPr>
          <p:cNvPr id="390" name="Google Shape;390;gfa30ed6e57_0_510"/>
          <p:cNvGrpSpPr/>
          <p:nvPr/>
        </p:nvGrpSpPr>
        <p:grpSpPr>
          <a:xfrm>
            <a:off x="1575102" y="2735885"/>
            <a:ext cx="457199" cy="451339"/>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7097229" y="2735872"/>
            <a:ext cx="457151" cy="457156"/>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8" name="Google Shape;398;gfa30ed6e57_0_510"/>
          <p:cNvSpPr/>
          <p:nvPr/>
        </p:nvSpPr>
        <p:spPr>
          <a:xfrm>
            <a:off x="3136750" y="3326025"/>
            <a:ext cx="2559000" cy="1169700"/>
          </a:xfrm>
          <a:prstGeom prst="rect">
            <a:avLst/>
          </a:prstGeom>
          <a:noFill/>
          <a:ln>
            <a:noFill/>
          </a:ln>
        </p:spPr>
        <p:txBody>
          <a:bodyPr spcFirstLastPara="1" wrap="square" lIns="91425" tIns="45700" rIns="91425" bIns="45700" anchor="t" anchorCtr="0">
            <a:noAutofit/>
          </a:bodyPr>
          <a:lstStyle/>
          <a:p>
            <a:pPr algn="ctr">
              <a:buSzPts val="1400"/>
            </a:pPr>
            <a:r>
              <a:rPr lang="nl-BE" b="1">
                <a:solidFill>
                  <a:srgbClr val="373636"/>
                </a:solidFill>
              </a:rPr>
              <a:t>Presentatie en discussie over aanpassingen data model</a:t>
            </a:r>
            <a:endParaRPr lang="nl-BE" sz="1400" b="1" i="0" u="none" strike="noStrike" cap="none">
              <a:solidFill>
                <a:srgbClr val="373636"/>
              </a:solidFill>
              <a:latin typeface="Arial"/>
              <a:ea typeface="Arial"/>
              <a:cs typeface="Arial"/>
            </a:endParaRPr>
          </a:p>
        </p:txBody>
      </p:sp>
      <p:sp>
        <p:nvSpPr>
          <p:cNvPr id="399" name="Google Shape;399;gfa30ed6e57_0_510"/>
          <p:cNvSpPr/>
          <p:nvPr/>
        </p:nvSpPr>
        <p:spPr>
          <a:xfrm>
            <a:off x="4187650" y="2735875"/>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Google Shape;3691;g279126f208c_0_44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79126f208c_0_44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79126f208c_0_44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3694" name="Google Shape;3694;g279126f208c_0_44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4212992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16"/>
        <p:cNvGrpSpPr/>
        <p:nvPr/>
      </p:nvGrpSpPr>
      <p:grpSpPr>
        <a:xfrm>
          <a:off x="0" y="0"/>
          <a:ext cx="0" cy="0"/>
          <a:chOff x="0" y="0"/>
          <a:chExt cx="0" cy="0"/>
        </a:xfrm>
      </p:grpSpPr>
      <p:sp>
        <p:nvSpPr>
          <p:cNvPr id="418" name="Google Shape;418;g1fb2b73fd7a_0_152"/>
          <p:cNvSpPr txBox="1"/>
          <p:nvPr/>
        </p:nvSpPr>
        <p:spPr>
          <a:xfrm>
            <a:off x="735264" y="1194663"/>
            <a:ext cx="3082800" cy="1162800"/>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Clr>
                <a:srgbClr val="000000"/>
              </a:buClr>
              <a:buSzPts val="1100"/>
              <a:buFont typeface="Arial"/>
              <a:buChar char="●"/>
            </a:pPr>
            <a:r>
              <a:rPr lang="nl-BE" sz="1100" err="1"/>
              <a:t>Kardinaliteit</a:t>
            </a:r>
            <a:endParaRPr sz="1100" b="0" i="0" u="none" strike="noStrike" cap="none" err="1">
              <a:solidFill>
                <a:srgbClr val="000000"/>
              </a:solidFill>
              <a:latin typeface="Arial"/>
              <a:ea typeface="Arial"/>
              <a:cs typeface="Arial"/>
              <a:sym typeface="Arial"/>
            </a:endParaRPr>
          </a:p>
          <a:p>
            <a:pPr marL="914400" marR="0" lvl="1" indent="-298450" algn="l" rtl="0">
              <a:lnSpc>
                <a:spcPct val="100000"/>
              </a:lnSpc>
              <a:spcBef>
                <a:spcPts val="0"/>
              </a:spcBef>
              <a:spcAft>
                <a:spcPts val="0"/>
              </a:spcAft>
              <a:buClr>
                <a:srgbClr val="000000"/>
              </a:buClr>
              <a:buSzPts val="1100"/>
              <a:buFont typeface="Arial"/>
              <a:buChar char="○"/>
            </a:pPr>
            <a:r>
              <a:rPr lang="nl-BE" sz="1100"/>
              <a:t>Aantal keer de relatie tussen klassen en attributen voorkomt</a:t>
            </a:r>
            <a:endParaRPr sz="1100"/>
          </a:p>
          <a:p>
            <a:pPr marL="457200" marR="0" lvl="0" indent="-298450" algn="l" rtl="0">
              <a:lnSpc>
                <a:spcPct val="100000"/>
              </a:lnSpc>
              <a:spcBef>
                <a:spcPts val="0"/>
              </a:spcBef>
              <a:spcAft>
                <a:spcPts val="0"/>
              </a:spcAft>
              <a:buSzPts val="1100"/>
              <a:buChar char="●"/>
            </a:pPr>
            <a:r>
              <a:rPr lang="nl-BE" sz="1100"/>
              <a:t>Attributen</a:t>
            </a:r>
            <a:endParaRPr sz="1100"/>
          </a:p>
          <a:p>
            <a:pPr marL="914400" marR="0" lvl="1" indent="-298450" algn="l" rtl="0">
              <a:lnSpc>
                <a:spcPct val="100000"/>
              </a:lnSpc>
              <a:spcBef>
                <a:spcPts val="0"/>
              </a:spcBef>
              <a:spcAft>
                <a:spcPts val="0"/>
              </a:spcAft>
              <a:buSzPts val="1100"/>
              <a:buChar char="○"/>
            </a:pPr>
            <a:r>
              <a:rPr lang="nl-BE" sz="1100"/>
              <a:t>Kenmerken van klassen</a:t>
            </a:r>
            <a:endParaRPr sz="1100"/>
          </a:p>
          <a:p>
            <a:pPr marL="457200" indent="-298450">
              <a:buSzPts val="1100"/>
              <a:buFont typeface="Arial"/>
              <a:buChar char="●"/>
            </a:pPr>
            <a:r>
              <a:rPr lang="nl-BE" sz="1100" b="0" i="0" u="none" strike="noStrike" cap="none">
                <a:solidFill>
                  <a:srgbClr val="000000"/>
                </a:solidFill>
                <a:latin typeface="Arial"/>
                <a:ea typeface="Arial"/>
                <a:cs typeface="Arial"/>
                <a:sym typeface="Arial"/>
              </a:rPr>
              <a:t>Voorbeeld </a:t>
            </a:r>
            <a:r>
              <a:rPr lang="nl-BE" sz="1100"/>
              <a:t>OSLO Persoon</a:t>
            </a:r>
            <a:endParaRPr sz="1100" b="0" i="0" u="none" strike="noStrike" cap="none">
              <a:solidFill>
                <a:srgbClr val="000000"/>
              </a:solidFill>
              <a:latin typeface="Arial"/>
              <a:ea typeface="Arial"/>
              <a:cs typeface="Arial"/>
              <a:sym typeface="Arial"/>
            </a:endParaRPr>
          </a:p>
        </p:txBody>
      </p:sp>
      <p:sp>
        <p:nvSpPr>
          <p:cNvPr id="419" name="Google Shape;419;g1fb2b73fd7a_0_152"/>
          <p:cNvSpPr txBox="1"/>
          <p:nvPr/>
        </p:nvSpPr>
        <p:spPr>
          <a:xfrm>
            <a:off x="597450" y="339475"/>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Topics vorige werkgroep?</a:t>
            </a:r>
            <a:endParaRPr sz="3000" b="1" i="0" u="none" strike="noStrike" cap="none">
              <a:solidFill>
                <a:srgbClr val="000000"/>
              </a:solidFill>
              <a:latin typeface="Arial"/>
              <a:ea typeface="Arial"/>
              <a:cs typeface="Arial"/>
              <a:sym typeface="Arial"/>
            </a:endParaRPr>
          </a:p>
        </p:txBody>
      </p:sp>
      <p:sp>
        <p:nvSpPr>
          <p:cNvPr id="421" name="Google Shape;421;g1fb2b73fd7a_0_152"/>
          <p:cNvSpPr txBox="1"/>
          <p:nvPr/>
        </p:nvSpPr>
        <p:spPr>
          <a:xfrm>
            <a:off x="735264" y="3552863"/>
            <a:ext cx="3082800" cy="4611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a:t>Voorbeelden verzamelen</a:t>
            </a:r>
            <a:endParaRPr sz="1200" b="1" i="0" u="none" strike="noStrike" cap="none">
              <a:solidFill>
                <a:srgbClr val="000000"/>
              </a:solidFill>
              <a:latin typeface="Arial"/>
              <a:ea typeface="Arial"/>
              <a:cs typeface="Arial"/>
              <a:sym typeface="Arial"/>
            </a:endParaRPr>
          </a:p>
        </p:txBody>
      </p:sp>
      <p:sp>
        <p:nvSpPr>
          <p:cNvPr id="423" name="Google Shape;423;g1fb2b73fd7a_0_152"/>
          <p:cNvSpPr txBox="1"/>
          <p:nvPr/>
        </p:nvSpPr>
        <p:spPr>
          <a:xfrm>
            <a:off x="735264" y="4013963"/>
            <a:ext cx="3082800" cy="485399"/>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Clr>
                <a:srgbClr val="000000"/>
              </a:buClr>
              <a:buSzPts val="1100"/>
              <a:buFont typeface="Arial"/>
              <a:buChar char="●"/>
            </a:pPr>
            <a:r>
              <a:rPr lang="en-GB" sz="1100" err="1"/>
              <a:t>Voorbeelden</a:t>
            </a:r>
            <a:r>
              <a:rPr lang="en-GB" sz="1100"/>
              <a:t> </a:t>
            </a:r>
            <a:r>
              <a:rPr lang="en-GB" sz="1100" err="1"/>
              <a:t>verzamelen</a:t>
            </a:r>
            <a:r>
              <a:rPr lang="en-GB" sz="1100"/>
              <a:t> om </a:t>
            </a:r>
            <a:r>
              <a:rPr lang="en-GB" sz="1100" err="1"/>
              <a:t>objectdiagrammen</a:t>
            </a:r>
            <a:r>
              <a:rPr lang="en-GB" sz="1100"/>
              <a:t> op </a:t>
            </a:r>
            <a:r>
              <a:rPr lang="en-GB" sz="1100" err="1"/>
              <a:t>te</a:t>
            </a:r>
            <a:r>
              <a:rPr lang="en-GB" sz="1100"/>
              <a:t> </a:t>
            </a:r>
            <a:r>
              <a:rPr lang="en-GB" sz="1100" err="1"/>
              <a:t>bouwen</a:t>
            </a:r>
            <a:r>
              <a:rPr lang="en-GB" sz="1100"/>
              <a:t>.</a:t>
            </a:r>
            <a:endParaRPr sz="1100"/>
          </a:p>
        </p:txBody>
      </p:sp>
      <p:sp>
        <p:nvSpPr>
          <p:cNvPr id="424" name="Google Shape;424;g1fb2b73fd7a_0_152"/>
          <p:cNvSpPr txBox="1"/>
          <p:nvPr/>
        </p:nvSpPr>
        <p:spPr>
          <a:xfrm>
            <a:off x="735264" y="958563"/>
            <a:ext cx="3082800" cy="2361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i="0" u="none" strike="noStrike" cap="none">
                <a:solidFill>
                  <a:srgbClr val="000000"/>
                </a:solidFill>
                <a:latin typeface="Arial"/>
                <a:ea typeface="Arial"/>
                <a:cs typeface="Arial"/>
                <a:sym typeface="Arial"/>
              </a:rPr>
              <a:t>UML </a:t>
            </a:r>
            <a:r>
              <a:rPr lang="nl-BE" sz="1200" b="1"/>
              <a:t>samenvatting</a:t>
            </a:r>
            <a:endParaRPr sz="1100" b="1" i="0" u="none" strike="noStrike" cap="none">
              <a:solidFill>
                <a:srgbClr val="434343"/>
              </a:solidFill>
              <a:latin typeface="Arial"/>
              <a:ea typeface="Arial"/>
              <a:cs typeface="Arial"/>
              <a:sym typeface="Arial"/>
            </a:endParaRPr>
          </a:p>
        </p:txBody>
      </p:sp>
      <p:sp>
        <p:nvSpPr>
          <p:cNvPr id="3" name="Google Shape;421;g1fb2b73fd7a_0_152">
            <a:extLst>
              <a:ext uri="{FF2B5EF4-FFF2-40B4-BE49-F238E27FC236}">
                <a16:creationId xmlns:a16="http://schemas.microsoft.com/office/drawing/2014/main" id="{C74D06E0-B174-7957-680D-810A5AD4E12F}"/>
              </a:ext>
            </a:extLst>
          </p:cNvPr>
          <p:cNvSpPr txBox="1"/>
          <p:nvPr/>
        </p:nvSpPr>
        <p:spPr>
          <a:xfrm>
            <a:off x="735264" y="2323484"/>
            <a:ext cx="3082800" cy="4611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a:t>Sneuvelmodel opbouwen adhv verzamelde use cases</a:t>
            </a:r>
            <a:endParaRPr sz="1200" b="1" i="0" u="none" strike="noStrike" cap="none">
              <a:solidFill>
                <a:srgbClr val="000000"/>
              </a:solidFill>
              <a:latin typeface="Arial"/>
              <a:ea typeface="Arial"/>
              <a:cs typeface="Arial"/>
              <a:sym typeface="Arial"/>
            </a:endParaRPr>
          </a:p>
        </p:txBody>
      </p:sp>
      <p:sp>
        <p:nvSpPr>
          <p:cNvPr id="4" name="Google Shape;423;g1fb2b73fd7a_0_152">
            <a:extLst>
              <a:ext uri="{FF2B5EF4-FFF2-40B4-BE49-F238E27FC236}">
                <a16:creationId xmlns:a16="http://schemas.microsoft.com/office/drawing/2014/main" id="{E11133F9-3C04-2B77-850C-E30FCB60B25D}"/>
              </a:ext>
            </a:extLst>
          </p:cNvPr>
          <p:cNvSpPr txBox="1"/>
          <p:nvPr/>
        </p:nvSpPr>
        <p:spPr>
          <a:xfrm>
            <a:off x="735264" y="2784584"/>
            <a:ext cx="3082800" cy="654676"/>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Clr>
                <a:srgbClr val="000000"/>
              </a:buClr>
              <a:buSzPts val="1100"/>
              <a:buFont typeface="Arial"/>
              <a:buChar char="●"/>
            </a:pPr>
            <a:r>
              <a:rPr lang="en-GB" sz="1100"/>
              <a:t>Storyline </a:t>
            </a:r>
            <a:r>
              <a:rPr lang="en-GB" sz="1100" err="1"/>
              <a:t>Fien</a:t>
            </a:r>
            <a:r>
              <a:rPr lang="en-GB" sz="1100"/>
              <a:t> </a:t>
            </a:r>
            <a:r>
              <a:rPr lang="en-GB" sz="1100" err="1"/>
              <a:t>als</a:t>
            </a:r>
            <a:r>
              <a:rPr lang="en-GB" sz="1100"/>
              <a:t> </a:t>
            </a:r>
            <a:r>
              <a:rPr lang="en-GB" sz="1100" err="1"/>
              <a:t>betrokken</a:t>
            </a:r>
            <a:r>
              <a:rPr lang="en-GB" sz="1100"/>
              <a:t> burger</a:t>
            </a:r>
          </a:p>
          <a:p>
            <a:pPr marL="457200" marR="0" lvl="0" indent="-298450" algn="l" rtl="0">
              <a:lnSpc>
                <a:spcPct val="100000"/>
              </a:lnSpc>
              <a:spcBef>
                <a:spcPts val="0"/>
              </a:spcBef>
              <a:spcAft>
                <a:spcPts val="0"/>
              </a:spcAft>
              <a:buClr>
                <a:srgbClr val="000000"/>
              </a:buClr>
              <a:buSzPts val="1100"/>
              <a:buFont typeface="Arial"/>
              <a:buChar char="●"/>
            </a:pPr>
            <a:r>
              <a:rPr lang="en-GB" sz="1100" err="1"/>
              <a:t>Opbouwen</a:t>
            </a:r>
            <a:r>
              <a:rPr lang="en-GB" sz="1100"/>
              <a:t> </a:t>
            </a:r>
            <a:r>
              <a:rPr lang="en-GB" sz="1100" err="1"/>
              <a:t>en</a:t>
            </a:r>
            <a:r>
              <a:rPr lang="en-GB" sz="1100"/>
              <a:t> </a:t>
            </a:r>
            <a:r>
              <a:rPr lang="en-GB" sz="1100" err="1"/>
              <a:t>voorstelling</a:t>
            </a:r>
            <a:r>
              <a:rPr lang="en-GB" sz="1100"/>
              <a:t> </a:t>
            </a:r>
            <a:r>
              <a:rPr lang="en-GB" sz="1100" err="1"/>
              <a:t>sneuvelmodel</a:t>
            </a:r>
            <a:endParaRPr sz="1100"/>
          </a:p>
        </p:txBody>
      </p:sp>
      <p:pic>
        <p:nvPicPr>
          <p:cNvPr id="5" name="Picture 2">
            <a:extLst>
              <a:ext uri="{FF2B5EF4-FFF2-40B4-BE49-F238E27FC236}">
                <a16:creationId xmlns:a16="http://schemas.microsoft.com/office/drawing/2014/main" id="{26754EF0-EAB9-6951-1678-C1521B5E4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7064991" y="2752004"/>
            <a:ext cx="1343745" cy="2062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673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781"/>
        <p:cNvGrpSpPr/>
        <p:nvPr/>
      </p:nvGrpSpPr>
      <p:grpSpPr>
        <a:xfrm>
          <a:off x="0" y="0"/>
          <a:ext cx="0" cy="0"/>
          <a:chOff x="0" y="0"/>
          <a:chExt cx="0" cy="0"/>
        </a:xfrm>
      </p:grpSpPr>
      <p:sp>
        <p:nvSpPr>
          <p:cNvPr id="782" name="Google Shape;782;g11ee090956d_0_385"/>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Vertrekken van </a:t>
            </a:r>
            <a:r>
              <a:rPr lang="nl-BE" sz="3000" b="1" i="0" u="none" strike="noStrike" cap="none" noProof="1">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use</a:t>
            </a: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cases</a:t>
            </a:r>
            <a:endParaRPr lang="nl-BE" sz="3000" b="1" i="0" u="none" strike="noStrike" cap="none">
              <a:solidFill>
                <a:srgbClr val="000000"/>
              </a:solidFill>
              <a:latin typeface="Arial"/>
              <a:ea typeface="Arial"/>
              <a:cs typeface="Arial"/>
              <a:sym typeface="Arial"/>
            </a:endParaRPr>
          </a:p>
        </p:txBody>
      </p:sp>
      <p:sp>
        <p:nvSpPr>
          <p:cNvPr id="783" name="Google Shape;783;g11ee090956d_0_385"/>
          <p:cNvSpPr txBox="1"/>
          <p:nvPr/>
        </p:nvSpPr>
        <p:spPr>
          <a:xfrm>
            <a:off x="628650" y="800774"/>
            <a:ext cx="8019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NL" sz="14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Opdeling van </a:t>
            </a:r>
            <a:r>
              <a:rPr lang="nl-NL" sz="1400" b="1" i="0" u="none" strike="noStrike" cap="none">
                <a:solidFill>
                  <a:srgbClr val="7F7F7F"/>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use cases/concepten</a:t>
            </a:r>
            <a:r>
              <a:rPr lang="nl-NL" sz="14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 in verschillende categorieën:</a:t>
            </a:r>
            <a:endParaRPr lang="nl-NL" sz="1400" b="0" i="0" u="none" strike="noStrike" cap="none">
              <a:solidFill>
                <a:srgbClr val="000000"/>
              </a:solidFill>
              <a:latin typeface="Arial"/>
              <a:ea typeface="Arial"/>
              <a:cs typeface="Arial"/>
              <a:sym typeface="Arial"/>
            </a:endParaRPr>
          </a:p>
        </p:txBody>
      </p:sp>
      <p:graphicFrame>
        <p:nvGraphicFramePr>
          <p:cNvPr id="784" name="Google Shape;784;g11ee090956d_0_385"/>
          <p:cNvGraphicFramePr/>
          <p:nvPr>
            <p:extLst>
              <p:ext uri="{D42A27DB-BD31-4B8C-83A1-F6EECF244321}">
                <p14:modId xmlns:p14="http://schemas.microsoft.com/office/powerpoint/2010/main" val="3964684090"/>
              </p:ext>
            </p:extLst>
          </p:nvPr>
        </p:nvGraphicFramePr>
        <p:xfrm>
          <a:off x="952500" y="1282374"/>
          <a:ext cx="7695750" cy="2636250"/>
        </p:xfrm>
        <a:graphic>
          <a:graphicData uri="http://schemas.openxmlformats.org/drawingml/2006/table">
            <a:tbl>
              <a:tblPr>
                <a:noFill/>
                <a:tableStyleId>{C45783E9-D8B6-4501-A431-97DB54836154}</a:tableStyleId>
              </a:tblPr>
              <a:tblGrid>
                <a:gridCol w="3619500">
                  <a:extLst>
                    <a:ext uri="{9D8B030D-6E8A-4147-A177-3AD203B41FA5}">
                      <a16:colId xmlns:a16="http://schemas.microsoft.com/office/drawing/2014/main" val="20000"/>
                    </a:ext>
                  </a:extLst>
                </a:gridCol>
                <a:gridCol w="4076250">
                  <a:extLst>
                    <a:ext uri="{9D8B030D-6E8A-4147-A177-3AD203B41FA5}">
                      <a16:colId xmlns:a16="http://schemas.microsoft.com/office/drawing/2014/main" val="20001"/>
                    </a:ext>
                  </a:extLst>
                </a:gridCol>
              </a:tblGrid>
              <a:tr h="249175">
                <a:tc>
                  <a:txBody>
                    <a:bodyPr/>
                    <a:lstStyle/>
                    <a:p>
                      <a:pPr marL="0" marR="0" lvl="0" indent="0" algn="l" rtl="0">
                        <a:lnSpc>
                          <a:spcPct val="100000"/>
                        </a:lnSpc>
                        <a:spcBef>
                          <a:spcPts val="0"/>
                        </a:spcBef>
                        <a:spcAft>
                          <a:spcPts val="0"/>
                        </a:spcAft>
                        <a:buClr>
                          <a:srgbClr val="000000"/>
                        </a:buClr>
                        <a:buSzPts val="1400"/>
                        <a:buFont typeface="Arial"/>
                        <a:buNone/>
                      </a:pPr>
                      <a:r>
                        <a:rPr lang="nl-BE" sz="900" b="1" u="none" strike="noStrike" cap="none" noProof="1"/>
                        <a:t>Binnen scope (essentieel / nice-to-have)</a:t>
                      </a: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BE" sz="900" b="1" u="none" strike="noStrike" cap="none" noProof="1"/>
                        <a:t>Buiten scope (inclusief functionele of implementatiegerichte vereisten)</a:t>
                      </a:r>
                    </a:p>
                  </a:txBody>
                  <a:tcPr marL="91425" marR="91425" marT="91425" marB="91425">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225425">
                <a:tc>
                  <a:txBody>
                    <a:bodyPr/>
                    <a:lstStyle/>
                    <a:p>
                      <a:pPr marL="0" marR="0" lvl="0" indent="0" algn="l" rtl="0">
                        <a:lnSpc>
                          <a:spcPct val="100000"/>
                        </a:lnSpc>
                        <a:spcBef>
                          <a:spcPts val="0"/>
                        </a:spcBef>
                        <a:spcAft>
                          <a:spcPts val="0"/>
                        </a:spcAft>
                        <a:buClr>
                          <a:srgbClr val="000000"/>
                        </a:buClr>
                        <a:buSzPts val="700"/>
                        <a:buFont typeface="Arial"/>
                        <a:buNone/>
                      </a:pPr>
                      <a:r>
                        <a:rPr lang="nl-BE" sz="700" noProof="1"/>
                        <a:t>Annotaties</a:t>
                      </a:r>
                      <a:endParaRPr lang="nl-BE" sz="700" u="none" strike="noStrike" cap="none"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nl-BE" sz="700" u="none" strike="noStrike" cap="none" noProof="1"/>
                        <a:t>Portaalfunctionaliteiten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25425">
                <a:tc>
                  <a:txBody>
                    <a:bodyPr/>
                    <a:lstStyle/>
                    <a:p>
                      <a:pPr marL="0" marR="0" lvl="0" indent="0" algn="l" rtl="0">
                        <a:lnSpc>
                          <a:spcPct val="100000"/>
                        </a:lnSpc>
                        <a:spcBef>
                          <a:spcPts val="0"/>
                        </a:spcBef>
                        <a:spcAft>
                          <a:spcPts val="0"/>
                        </a:spcAft>
                        <a:buNone/>
                      </a:pPr>
                      <a:r>
                        <a:rPr lang="nl-BE" sz="700" noProof="1"/>
                        <a:t>Inhoudelijke informatie (locatie, LPDC, thema, ...)</a:t>
                      </a:r>
                      <a:endParaRPr lang="nl-BE" sz="700" u="none" strike="noStrike" cap="none"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700" noProof="1"/>
                        <a:t>Feeds / Abonnement </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29775">
                <a:tc>
                  <a:txBody>
                    <a:bodyPr/>
                    <a:lstStyle/>
                    <a:p>
                      <a:pPr marL="0" marR="0" lvl="0" indent="0" algn="l" rtl="0">
                        <a:lnSpc>
                          <a:spcPct val="100000"/>
                        </a:lnSpc>
                        <a:spcBef>
                          <a:spcPts val="0"/>
                        </a:spcBef>
                        <a:spcAft>
                          <a:spcPts val="0"/>
                        </a:spcAft>
                        <a:buNone/>
                      </a:pPr>
                      <a:r>
                        <a:rPr lang="nl-BE" sz="700" noProof="1"/>
                        <a:t>Wijzigingsbesluiten / Gecoördineerde Reglementen</a:t>
                      </a:r>
                      <a:endParaRPr lang="nl-BE"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700" noProof="1"/>
                        <a:t>Informatie die niet Besluit-gebonden is</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25425">
                <a:tc>
                  <a:txBody>
                    <a:bodyPr/>
                    <a:lstStyle/>
                    <a:p>
                      <a:pPr marL="0" marR="0" lvl="0" indent="0" algn="l" rtl="0">
                        <a:lnSpc>
                          <a:spcPct val="100000"/>
                        </a:lnSpc>
                        <a:spcBef>
                          <a:spcPts val="0"/>
                        </a:spcBef>
                        <a:spcAft>
                          <a:spcPts val="0"/>
                        </a:spcAft>
                        <a:buNone/>
                      </a:pPr>
                      <a:r>
                        <a:rPr lang="nl-BE" sz="700" noProof="1"/>
                        <a:t>Initiatiefrecht</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700" noProof="1"/>
                        <a:t>Andere vergaande details</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25425">
                <a:tc>
                  <a:txBody>
                    <a:bodyPr/>
                    <a:lstStyle/>
                    <a:p>
                      <a:pPr marL="0" marR="0" lvl="0" indent="0" algn="l" rtl="0">
                        <a:lnSpc>
                          <a:spcPct val="100000"/>
                        </a:lnSpc>
                        <a:spcBef>
                          <a:spcPts val="0"/>
                        </a:spcBef>
                        <a:spcAft>
                          <a:spcPts val="0"/>
                        </a:spcAft>
                        <a:buNone/>
                      </a:pPr>
                      <a:r>
                        <a:rPr lang="nl-BE" sz="700" noProof="1"/>
                        <a:t>Inwoner / Lokaal Bestuur / Organisatie / AI</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700" noProof="1"/>
                        <a:t>Rollen (privacy-gevoelige informatie in besluiten)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25425">
                <a:tc>
                  <a:txBody>
                    <a:bodyPr/>
                    <a:lstStyle/>
                    <a:p>
                      <a:pPr marL="0" marR="0" lvl="0" indent="0" algn="l" rtl="0">
                        <a:lnSpc>
                          <a:spcPct val="100000"/>
                        </a:lnSpc>
                        <a:spcBef>
                          <a:spcPts val="0"/>
                        </a:spcBef>
                        <a:spcAft>
                          <a:spcPts val="0"/>
                        </a:spcAft>
                        <a:buNone/>
                      </a:pPr>
                      <a:r>
                        <a:rPr lang="nl-BE" sz="700" noProof="1"/>
                        <a:t>Notificatie</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lang="nl-BE" sz="700"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25425">
                <a:tc>
                  <a:txBody>
                    <a:bodyPr/>
                    <a:lstStyle/>
                    <a:p>
                      <a:pPr marL="0" marR="0" lvl="0" indent="0" algn="l" rtl="0">
                        <a:lnSpc>
                          <a:spcPct val="100000"/>
                        </a:lnSpc>
                        <a:spcBef>
                          <a:spcPts val="0"/>
                        </a:spcBef>
                        <a:spcAft>
                          <a:spcPts val="0"/>
                        </a:spcAft>
                        <a:buNone/>
                      </a:pPr>
                      <a:r>
                        <a:rPr lang="nl-BE" sz="700" noProof="1"/>
                        <a:t>Besluit</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lang="nl-BE" sz="700"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25425">
                <a:tc>
                  <a:txBody>
                    <a:bodyPr/>
                    <a:lstStyle/>
                    <a:p>
                      <a:pPr marL="0" lvl="0" indent="0" algn="l" rtl="0">
                        <a:spcBef>
                          <a:spcPts val="0"/>
                        </a:spcBef>
                        <a:spcAft>
                          <a:spcPts val="0"/>
                        </a:spcAft>
                        <a:buNone/>
                      </a:pPr>
                      <a:r>
                        <a:rPr lang="nl-BE" sz="700" noProof="1"/>
                        <a:t>Adviezen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lang="nl-BE" sz="700" noProof="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83345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g11ee090956d_0_377"/>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Afstemmen met bestaande data standaarden</a:t>
            </a:r>
            <a:endParaRPr sz="3000" b="1" i="0" u="none" strike="noStrike" cap="none">
              <a:solidFill>
                <a:srgbClr val="000000"/>
              </a:solidFill>
              <a:latin typeface="Arial"/>
              <a:ea typeface="Arial"/>
              <a:cs typeface="Arial"/>
              <a:sym typeface="Arial"/>
            </a:endParaRPr>
          </a:p>
        </p:txBody>
      </p:sp>
      <p:sp>
        <p:nvSpPr>
          <p:cNvPr id="797" name="Google Shape;797;g11ee090956d_0_377"/>
          <p:cNvSpPr txBox="1"/>
          <p:nvPr/>
        </p:nvSpPr>
        <p:spPr>
          <a:xfrm>
            <a:off x="628650" y="843949"/>
            <a:ext cx="8019600" cy="104641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OSLO </a:t>
            </a:r>
            <a:r>
              <a:rPr lang="nl-BE"/>
              <a:t>Besluit</a:t>
            </a:r>
          </a:p>
          <a:p>
            <a:pPr marL="457200" marR="0" lvl="0" indent="-317500" algn="l" rtl="0">
              <a:lnSpc>
                <a:spcPct val="100000"/>
              </a:lnSpc>
              <a:spcBef>
                <a:spcPts val="0"/>
              </a:spcBef>
              <a:spcAft>
                <a:spcPts val="0"/>
              </a:spcAft>
              <a:buClr>
                <a:srgbClr val="000000"/>
              </a:buClr>
              <a:buSzPts val="1400"/>
              <a:buFont typeface="Arial"/>
              <a:buChar char="➢"/>
            </a:pPr>
            <a:r>
              <a:rPr lang="nl-BE"/>
              <a:t>W3C Web Annotation Vocabulary</a:t>
            </a:r>
          </a:p>
          <a:p>
            <a:pPr marL="457200" marR="0" lvl="0" indent="-317500" algn="l" rtl="0">
              <a:lnSpc>
                <a:spcPct val="100000"/>
              </a:lnSpc>
              <a:spcBef>
                <a:spcPts val="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ELI Ontology (European Legislation Identifier)</a:t>
            </a:r>
          </a:p>
          <a:p>
            <a:pPr marL="457200" marR="0" lvl="0" indent="-317500" algn="l" rtl="0">
              <a:lnSpc>
                <a:spcPct val="100000"/>
              </a:lnSpc>
              <a:spcBef>
                <a:spcPts val="0"/>
              </a:spcBef>
              <a:spcAft>
                <a:spcPts val="0"/>
              </a:spcAft>
              <a:buClr>
                <a:srgbClr val="000000"/>
              </a:buClr>
              <a:buSzPts val="1400"/>
              <a:buFont typeface="Arial"/>
              <a:buChar char="➢"/>
            </a:pPr>
            <a:r>
              <a:rPr lang="nl-BE"/>
              <a:t>W3C Activity Streams</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95D2BEBA-9ACB-6545-D597-6B16FC0125B8}"/>
              </a:ext>
            </a:extLst>
          </p:cNvPr>
          <p:cNvPicPr>
            <a:picLocks noChangeAspect="1"/>
          </p:cNvPicPr>
          <p:nvPr/>
        </p:nvPicPr>
        <p:blipFill>
          <a:blip r:embed="rId3"/>
          <a:stretch>
            <a:fillRect/>
          </a:stretch>
        </p:blipFill>
        <p:spPr>
          <a:xfrm>
            <a:off x="4915983" y="1044049"/>
            <a:ext cx="3599367" cy="3768439"/>
          </a:xfrm>
          <a:prstGeom prst="rect">
            <a:avLst/>
          </a:prstGeom>
        </p:spPr>
      </p:pic>
    </p:spTree>
    <p:extLst>
      <p:ext uri="{BB962C8B-B14F-4D97-AF65-F5344CB8AC3E}">
        <p14:creationId xmlns:p14="http://schemas.microsoft.com/office/powerpoint/2010/main" val="1434472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8EBC9-57A5-425A-DFCB-B8C5A027EB97}"/>
              </a:ext>
            </a:extLst>
          </p:cNvPr>
          <p:cNvSpPr>
            <a:spLocks noGrp="1"/>
          </p:cNvSpPr>
          <p:nvPr>
            <p:ph type="title"/>
          </p:nvPr>
        </p:nvSpPr>
        <p:spPr>
          <a:xfrm>
            <a:off x="457800" y="262200"/>
            <a:ext cx="8203800" cy="837000"/>
          </a:xfrm>
        </p:spPr>
        <p:txBody>
          <a:bodyPr/>
          <a:lstStyle/>
          <a:p>
            <a:r>
              <a:rPr lang="en-US"/>
              <a:t>Wat is er </a:t>
            </a:r>
            <a:r>
              <a:rPr lang="en-US" err="1"/>
              <a:t>veranderd</a:t>
            </a:r>
            <a:r>
              <a:rPr lang="en-US"/>
              <a:t> </a:t>
            </a:r>
            <a:r>
              <a:rPr lang="en-US" err="1"/>
              <a:t>aan</a:t>
            </a:r>
            <a:r>
              <a:rPr lang="en-US"/>
              <a:t> het model?</a:t>
            </a:r>
          </a:p>
        </p:txBody>
      </p:sp>
      <p:sp>
        <p:nvSpPr>
          <p:cNvPr id="3" name="Text Placeholder 2">
            <a:extLst>
              <a:ext uri="{FF2B5EF4-FFF2-40B4-BE49-F238E27FC236}">
                <a16:creationId xmlns:a16="http://schemas.microsoft.com/office/drawing/2014/main" id="{7699A875-866D-B5E9-A710-72934543435F}"/>
              </a:ext>
            </a:extLst>
          </p:cNvPr>
          <p:cNvSpPr>
            <a:spLocks noGrp="1"/>
          </p:cNvSpPr>
          <p:nvPr>
            <p:ph type="body" idx="1"/>
          </p:nvPr>
        </p:nvSpPr>
        <p:spPr/>
        <p:txBody>
          <a:bodyPr/>
          <a:lstStyle/>
          <a:p>
            <a:r>
              <a:rPr lang="en-US" err="1">
                <a:latin typeface="Arial"/>
                <a:cs typeface="Arial"/>
              </a:rPr>
              <a:t>Generieke</a:t>
            </a:r>
            <a:r>
              <a:rPr lang="en-US">
                <a:latin typeface="Arial"/>
                <a:cs typeface="Arial"/>
              </a:rPr>
              <a:t> Stuk</a:t>
            </a:r>
          </a:p>
          <a:p>
            <a:r>
              <a:rPr lang="en-US"/>
              <a:t>Link </a:t>
            </a:r>
            <a:r>
              <a:rPr lang="en-US" err="1"/>
              <a:t>tussen</a:t>
            </a:r>
            <a:r>
              <a:rPr lang="en-US"/>
              <a:t> LPDC </a:t>
            </a:r>
            <a:r>
              <a:rPr lang="en-US" err="1"/>
              <a:t>en</a:t>
            </a:r>
            <a:r>
              <a:rPr lang="en-US"/>
              <a:t> IPDC</a:t>
            </a:r>
          </a:p>
          <a:p>
            <a:r>
              <a:rPr lang="en-US" err="1">
                <a:latin typeface="Arial"/>
                <a:cs typeface="Arial"/>
              </a:rPr>
              <a:t>Generieke</a:t>
            </a:r>
            <a:r>
              <a:rPr lang="en-US">
                <a:latin typeface="Arial"/>
                <a:cs typeface="Arial"/>
              </a:rPr>
              <a:t> </a:t>
            </a:r>
            <a:r>
              <a:rPr lang="en-US" err="1">
                <a:latin typeface="Arial"/>
                <a:cs typeface="Arial"/>
              </a:rPr>
              <a:t>Locatie</a:t>
            </a:r>
            <a:r>
              <a:rPr lang="en-US">
                <a:latin typeface="Arial"/>
                <a:cs typeface="Arial"/>
              </a:rPr>
              <a:t> </a:t>
            </a:r>
            <a:r>
              <a:rPr lang="en-US" err="1">
                <a:latin typeface="Arial"/>
                <a:cs typeface="Arial"/>
              </a:rPr>
              <a:t>toegevoegd</a:t>
            </a:r>
            <a:endParaRPr lang="en-US">
              <a:latin typeface="Arial"/>
              <a:cs typeface="Arial"/>
            </a:endParaRPr>
          </a:p>
          <a:p>
            <a:r>
              <a:rPr lang="en-US"/>
              <a:t>Link </a:t>
            </a:r>
            <a:r>
              <a:rPr lang="en-US" err="1"/>
              <a:t>tussen</a:t>
            </a:r>
            <a:r>
              <a:rPr lang="en-US"/>
              <a:t> </a:t>
            </a:r>
            <a:r>
              <a:rPr lang="en-US" err="1"/>
              <a:t>Besluit</a:t>
            </a:r>
            <a:r>
              <a:rPr lang="en-US"/>
              <a:t> </a:t>
            </a:r>
            <a:r>
              <a:rPr lang="en-US" err="1"/>
              <a:t>en</a:t>
            </a:r>
            <a:r>
              <a:rPr lang="en-US"/>
              <a:t> </a:t>
            </a:r>
            <a:r>
              <a:rPr lang="en-US" err="1"/>
              <a:t>bijlage</a:t>
            </a:r>
            <a:endParaRPr lang="en-US"/>
          </a:p>
          <a:p>
            <a:r>
              <a:rPr lang="en-US"/>
              <a:t>Link </a:t>
            </a:r>
            <a:r>
              <a:rPr lang="en-US" err="1"/>
              <a:t>tussen</a:t>
            </a:r>
            <a:r>
              <a:rPr lang="en-US"/>
              <a:t> twee </a:t>
            </a:r>
            <a:r>
              <a:rPr lang="en-US" err="1"/>
              <a:t>thema’s</a:t>
            </a:r>
          </a:p>
        </p:txBody>
      </p:sp>
    </p:spTree>
    <p:extLst>
      <p:ext uri="{BB962C8B-B14F-4D97-AF65-F5344CB8AC3E}">
        <p14:creationId xmlns:p14="http://schemas.microsoft.com/office/powerpoint/2010/main" val="1334667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8EBC9-57A5-425A-DFCB-B8C5A027EB97}"/>
              </a:ext>
            </a:extLst>
          </p:cNvPr>
          <p:cNvSpPr>
            <a:spLocks noGrp="1"/>
          </p:cNvSpPr>
          <p:nvPr>
            <p:ph type="title"/>
          </p:nvPr>
        </p:nvSpPr>
        <p:spPr>
          <a:xfrm>
            <a:off x="457800" y="262200"/>
            <a:ext cx="8203800" cy="837000"/>
          </a:xfrm>
        </p:spPr>
        <p:txBody>
          <a:bodyPr/>
          <a:lstStyle/>
          <a:p>
            <a:pPr>
              <a:lnSpc>
                <a:spcPct val="90000"/>
              </a:lnSpc>
              <a:spcBef>
                <a:spcPts val="300"/>
              </a:spcBef>
            </a:pPr>
            <a:r>
              <a:rPr lang="en-US" sz="2200" err="1">
                <a:latin typeface="Arial"/>
                <a:cs typeface="Arial"/>
              </a:rPr>
              <a:t>Generieke</a:t>
            </a:r>
            <a:r>
              <a:rPr lang="en-US" sz="2200">
                <a:latin typeface="Arial"/>
                <a:cs typeface="Arial"/>
              </a:rPr>
              <a:t> Stuk </a:t>
            </a:r>
            <a:r>
              <a:rPr lang="en-US" sz="2200" err="1">
                <a:latin typeface="Arial"/>
                <a:cs typeface="Arial"/>
              </a:rPr>
              <a:t>toegevoegd</a:t>
            </a:r>
          </a:p>
        </p:txBody>
      </p:sp>
      <p:sp>
        <p:nvSpPr>
          <p:cNvPr id="5" name="Text Placeholder 4">
            <a:extLst>
              <a:ext uri="{FF2B5EF4-FFF2-40B4-BE49-F238E27FC236}">
                <a16:creationId xmlns:a16="http://schemas.microsoft.com/office/drawing/2014/main" id="{3E95072F-4DFA-41B7-3B1A-513C0E5FE7EB}"/>
              </a:ext>
            </a:extLst>
          </p:cNvPr>
          <p:cNvSpPr>
            <a:spLocks noGrp="1"/>
          </p:cNvSpPr>
          <p:nvPr>
            <p:ph type="body" idx="1"/>
          </p:nvPr>
        </p:nvSpPr>
        <p:spPr>
          <a:xfrm>
            <a:off x="595306" y="975513"/>
            <a:ext cx="8064000" cy="2754000"/>
          </a:xfrm>
        </p:spPr>
        <p:txBody>
          <a:bodyPr/>
          <a:lstStyle/>
          <a:p>
            <a:r>
              <a:rPr lang="en-US"/>
              <a:t>Onder Stuk </a:t>
            </a:r>
            <a:r>
              <a:rPr lang="en-US" err="1"/>
              <a:t>vallen</a:t>
            </a:r>
            <a:r>
              <a:rPr lang="en-US"/>
              <a:t> </a:t>
            </a:r>
            <a:r>
              <a:rPr lang="en-US" err="1"/>
              <a:t>besluiten</a:t>
            </a:r>
            <a:r>
              <a:rPr lang="en-US"/>
              <a:t>, maar </a:t>
            </a:r>
            <a:r>
              <a:rPr lang="en-US" err="1"/>
              <a:t>ook</a:t>
            </a:r>
            <a:r>
              <a:rPr lang="en-US"/>
              <a:t> </a:t>
            </a:r>
            <a:r>
              <a:rPr lang="en-US" err="1"/>
              <a:t>ontwerpbesluiten</a:t>
            </a:r>
            <a:endParaRPr lang="en-US" err="1">
              <a:cs typeface="Arial"/>
            </a:endParaRPr>
          </a:p>
          <a:p>
            <a:r>
              <a:rPr lang="en-US">
                <a:latin typeface="Arial"/>
                <a:cs typeface="Arial"/>
              </a:rPr>
              <a:t>Geo, </a:t>
            </a:r>
            <a:r>
              <a:rPr lang="en-US" err="1">
                <a:latin typeface="Arial"/>
                <a:cs typeface="Arial"/>
              </a:rPr>
              <a:t>thema</a:t>
            </a:r>
            <a:r>
              <a:rPr lang="en-US">
                <a:latin typeface="Arial"/>
                <a:cs typeface="Arial"/>
              </a:rPr>
              <a:t>, </a:t>
            </a:r>
            <a:r>
              <a:rPr lang="en-US" err="1">
                <a:latin typeface="Arial"/>
                <a:cs typeface="Arial"/>
              </a:rPr>
              <a:t>onderwerp</a:t>
            </a:r>
            <a:r>
              <a:rPr lang="en-US">
                <a:latin typeface="Arial"/>
                <a:cs typeface="Arial"/>
              </a:rPr>
              <a:t> </a:t>
            </a:r>
            <a:r>
              <a:rPr lang="en-US" err="1">
                <a:latin typeface="Arial"/>
                <a:cs typeface="Arial"/>
              </a:rPr>
              <a:t>verhuisd</a:t>
            </a:r>
            <a:r>
              <a:rPr lang="en-US">
                <a:latin typeface="Arial"/>
                <a:cs typeface="Arial"/>
              </a:rPr>
              <a:t> </a:t>
            </a:r>
            <a:r>
              <a:rPr lang="en-US" err="1">
                <a:latin typeface="Arial"/>
                <a:cs typeface="Arial"/>
              </a:rPr>
              <a:t>naar</a:t>
            </a:r>
            <a:r>
              <a:rPr lang="en-US">
                <a:latin typeface="Arial"/>
                <a:cs typeface="Arial"/>
              </a:rPr>
              <a:t> Stuk</a:t>
            </a:r>
          </a:p>
          <a:p>
            <a:endParaRPr lang="en-US">
              <a:cs typeface="Arial"/>
            </a:endParaRPr>
          </a:p>
        </p:txBody>
      </p:sp>
      <p:pic>
        <p:nvPicPr>
          <p:cNvPr id="6" name="Picture 5">
            <a:extLst>
              <a:ext uri="{FF2B5EF4-FFF2-40B4-BE49-F238E27FC236}">
                <a16:creationId xmlns:a16="http://schemas.microsoft.com/office/drawing/2014/main" id="{E272B5FE-D6A6-78BF-0A98-068ED1D63819}"/>
              </a:ext>
            </a:extLst>
          </p:cNvPr>
          <p:cNvPicPr>
            <a:picLocks noChangeAspect="1"/>
          </p:cNvPicPr>
          <p:nvPr/>
        </p:nvPicPr>
        <p:blipFill>
          <a:blip r:embed="rId2"/>
          <a:stretch>
            <a:fillRect/>
          </a:stretch>
        </p:blipFill>
        <p:spPr>
          <a:xfrm>
            <a:off x="5823901" y="2173573"/>
            <a:ext cx="2724793" cy="2644105"/>
          </a:xfrm>
          <a:prstGeom prst="rect">
            <a:avLst/>
          </a:prstGeom>
        </p:spPr>
      </p:pic>
    </p:spTree>
    <p:extLst>
      <p:ext uri="{BB962C8B-B14F-4D97-AF65-F5344CB8AC3E}">
        <p14:creationId xmlns:p14="http://schemas.microsoft.com/office/powerpoint/2010/main" val="2271871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8EBC9-57A5-425A-DFCB-B8C5A027EB97}"/>
              </a:ext>
            </a:extLst>
          </p:cNvPr>
          <p:cNvSpPr>
            <a:spLocks noGrp="1"/>
          </p:cNvSpPr>
          <p:nvPr>
            <p:ph type="title"/>
          </p:nvPr>
        </p:nvSpPr>
        <p:spPr>
          <a:xfrm>
            <a:off x="457800" y="262200"/>
            <a:ext cx="8203800" cy="837000"/>
          </a:xfrm>
        </p:spPr>
        <p:txBody>
          <a:bodyPr/>
          <a:lstStyle/>
          <a:p>
            <a:pPr>
              <a:lnSpc>
                <a:spcPct val="90000"/>
              </a:lnSpc>
              <a:spcBef>
                <a:spcPts val="300"/>
              </a:spcBef>
            </a:pPr>
            <a:r>
              <a:rPr lang="en-US" sz="2200">
                <a:latin typeface="Arial"/>
                <a:cs typeface="Arial"/>
              </a:rPr>
              <a:t>Link </a:t>
            </a:r>
            <a:r>
              <a:rPr lang="en-US" sz="2200" err="1">
                <a:latin typeface="Arial"/>
                <a:cs typeface="Arial"/>
              </a:rPr>
              <a:t>tussen</a:t>
            </a:r>
            <a:r>
              <a:rPr lang="en-US" sz="2200">
                <a:latin typeface="Arial"/>
                <a:cs typeface="Arial"/>
              </a:rPr>
              <a:t> LPDC </a:t>
            </a:r>
            <a:r>
              <a:rPr lang="en-US" sz="2200" err="1">
                <a:latin typeface="Arial"/>
                <a:cs typeface="Arial"/>
              </a:rPr>
              <a:t>en</a:t>
            </a:r>
            <a:r>
              <a:rPr lang="en-US" sz="2200">
                <a:latin typeface="Arial"/>
                <a:cs typeface="Arial"/>
              </a:rPr>
              <a:t> IPDC</a:t>
            </a:r>
          </a:p>
        </p:txBody>
      </p:sp>
      <p:sp>
        <p:nvSpPr>
          <p:cNvPr id="6" name="Text Placeholder 4">
            <a:extLst>
              <a:ext uri="{FF2B5EF4-FFF2-40B4-BE49-F238E27FC236}">
                <a16:creationId xmlns:a16="http://schemas.microsoft.com/office/drawing/2014/main" id="{6F46B820-6B91-614D-A374-79D882A01233}"/>
              </a:ext>
            </a:extLst>
          </p:cNvPr>
          <p:cNvSpPr txBox="1">
            <a:spLocks/>
          </p:cNvSpPr>
          <p:nvPr/>
        </p:nvSpPr>
        <p:spPr>
          <a:xfrm>
            <a:off x="527576" y="1001563"/>
            <a:ext cx="8095059" cy="1263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r>
              <a:rPr lang="en-US"/>
              <a:t>IPDC (ConceptueelPubliekeDienstverlening)</a:t>
            </a:r>
          </a:p>
          <a:p>
            <a:r>
              <a:rPr lang="en-US"/>
              <a:t>HeeftBron-relatie</a:t>
            </a:r>
            <a:endParaRPr lang="en-US" err="1"/>
          </a:p>
        </p:txBody>
      </p:sp>
      <p:pic>
        <p:nvPicPr>
          <p:cNvPr id="4" name="Picture 3">
            <a:extLst>
              <a:ext uri="{FF2B5EF4-FFF2-40B4-BE49-F238E27FC236}">
                <a16:creationId xmlns:a16="http://schemas.microsoft.com/office/drawing/2014/main" id="{01A6D925-DBEF-D22B-5A44-FE7381B400B4}"/>
              </a:ext>
            </a:extLst>
          </p:cNvPr>
          <p:cNvPicPr>
            <a:picLocks noChangeAspect="1"/>
          </p:cNvPicPr>
          <p:nvPr/>
        </p:nvPicPr>
        <p:blipFill>
          <a:blip r:embed="rId2"/>
          <a:stretch>
            <a:fillRect/>
          </a:stretch>
        </p:blipFill>
        <p:spPr>
          <a:xfrm>
            <a:off x="2713220" y="1976658"/>
            <a:ext cx="6041036" cy="2601160"/>
          </a:xfrm>
          <a:prstGeom prst="rect">
            <a:avLst/>
          </a:prstGeom>
        </p:spPr>
      </p:pic>
    </p:spTree>
    <p:extLst>
      <p:ext uri="{BB962C8B-B14F-4D97-AF65-F5344CB8AC3E}">
        <p14:creationId xmlns:p14="http://schemas.microsoft.com/office/powerpoint/2010/main" val="146872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EBB567-7C2B-3F13-7800-70D8BCFADAC0}"/>
              </a:ext>
            </a:extLst>
          </p:cNvPr>
          <p:cNvPicPr>
            <a:picLocks noChangeAspect="1"/>
          </p:cNvPicPr>
          <p:nvPr/>
        </p:nvPicPr>
        <p:blipFill>
          <a:blip r:embed="rId2"/>
          <a:stretch>
            <a:fillRect/>
          </a:stretch>
        </p:blipFill>
        <p:spPr>
          <a:xfrm>
            <a:off x="5701587" y="1694635"/>
            <a:ext cx="2838042" cy="2754000"/>
          </a:xfrm>
          <a:prstGeom prst="rect">
            <a:avLst/>
          </a:prstGeom>
        </p:spPr>
      </p:pic>
      <p:pic>
        <p:nvPicPr>
          <p:cNvPr id="10" name="Picture 9">
            <a:extLst>
              <a:ext uri="{FF2B5EF4-FFF2-40B4-BE49-F238E27FC236}">
                <a16:creationId xmlns:a16="http://schemas.microsoft.com/office/drawing/2014/main" id="{A50A8AE7-6C0D-7B08-EF73-6249DB1E0599}"/>
              </a:ext>
            </a:extLst>
          </p:cNvPr>
          <p:cNvPicPr>
            <a:picLocks noChangeAspect="1"/>
          </p:cNvPicPr>
          <p:nvPr/>
        </p:nvPicPr>
        <p:blipFill>
          <a:blip r:embed="rId3"/>
          <a:stretch>
            <a:fillRect/>
          </a:stretch>
        </p:blipFill>
        <p:spPr>
          <a:xfrm>
            <a:off x="2713407" y="2264524"/>
            <a:ext cx="2923809" cy="2066667"/>
          </a:xfrm>
          <a:prstGeom prst="rect">
            <a:avLst/>
          </a:prstGeom>
        </p:spPr>
      </p:pic>
      <p:sp>
        <p:nvSpPr>
          <p:cNvPr id="2" name="Title 1">
            <a:extLst>
              <a:ext uri="{FF2B5EF4-FFF2-40B4-BE49-F238E27FC236}">
                <a16:creationId xmlns:a16="http://schemas.microsoft.com/office/drawing/2014/main" id="{6E68EBC9-57A5-425A-DFCB-B8C5A027EB97}"/>
              </a:ext>
            </a:extLst>
          </p:cNvPr>
          <p:cNvSpPr>
            <a:spLocks noGrp="1"/>
          </p:cNvSpPr>
          <p:nvPr>
            <p:ph type="title"/>
          </p:nvPr>
        </p:nvSpPr>
        <p:spPr>
          <a:xfrm>
            <a:off x="457800" y="262200"/>
            <a:ext cx="8203800" cy="837000"/>
          </a:xfrm>
        </p:spPr>
        <p:txBody>
          <a:bodyPr/>
          <a:lstStyle/>
          <a:p>
            <a:r>
              <a:rPr lang="en-US" err="1"/>
              <a:t>Generieke</a:t>
            </a:r>
            <a:r>
              <a:rPr lang="en-US"/>
              <a:t> </a:t>
            </a:r>
            <a:r>
              <a:rPr lang="en-US" err="1"/>
              <a:t>locatie</a:t>
            </a:r>
          </a:p>
        </p:txBody>
      </p:sp>
      <p:sp>
        <p:nvSpPr>
          <p:cNvPr id="5" name="Text Placeholder 4">
            <a:extLst>
              <a:ext uri="{FF2B5EF4-FFF2-40B4-BE49-F238E27FC236}">
                <a16:creationId xmlns:a16="http://schemas.microsoft.com/office/drawing/2014/main" id="{3E95072F-4DFA-41B7-3B1A-513C0E5FE7EB}"/>
              </a:ext>
            </a:extLst>
          </p:cNvPr>
          <p:cNvSpPr>
            <a:spLocks noGrp="1"/>
          </p:cNvSpPr>
          <p:nvPr>
            <p:ph type="body" idx="1"/>
          </p:nvPr>
        </p:nvSpPr>
        <p:spPr/>
        <p:txBody>
          <a:bodyPr/>
          <a:lstStyle/>
          <a:p>
            <a:r>
              <a:rPr lang="en-US" err="1"/>
              <a:t>Plaats</a:t>
            </a:r>
            <a:r>
              <a:rPr lang="en-US"/>
              <a:t>, Adres, </a:t>
            </a:r>
            <a:r>
              <a:rPr lang="en-US" err="1"/>
              <a:t>coördinaten</a:t>
            </a:r>
          </a:p>
        </p:txBody>
      </p:sp>
      <p:sp>
        <p:nvSpPr>
          <p:cNvPr id="6" name="Rectangle 5">
            <a:extLst>
              <a:ext uri="{FF2B5EF4-FFF2-40B4-BE49-F238E27FC236}">
                <a16:creationId xmlns:a16="http://schemas.microsoft.com/office/drawing/2014/main" id="{30C8339E-BB23-FED9-C0F3-25A99CF60B67}"/>
              </a:ext>
            </a:extLst>
          </p:cNvPr>
          <p:cNvSpPr/>
          <p:nvPr/>
        </p:nvSpPr>
        <p:spPr>
          <a:xfrm>
            <a:off x="6082502" y="2157775"/>
            <a:ext cx="2348119" cy="329233"/>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E6DE11A3-C15F-67D3-72CD-BC3A4AAEC9E3}"/>
              </a:ext>
            </a:extLst>
          </p:cNvPr>
          <p:cNvSpPr/>
          <p:nvPr/>
        </p:nvSpPr>
        <p:spPr>
          <a:xfrm>
            <a:off x="3001253" y="3071635"/>
            <a:ext cx="2348119" cy="329233"/>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47686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8EBC9-57A5-425A-DFCB-B8C5A027EB97}"/>
              </a:ext>
            </a:extLst>
          </p:cNvPr>
          <p:cNvSpPr>
            <a:spLocks noGrp="1"/>
          </p:cNvSpPr>
          <p:nvPr>
            <p:ph type="title"/>
          </p:nvPr>
        </p:nvSpPr>
        <p:spPr>
          <a:xfrm>
            <a:off x="457800" y="262200"/>
            <a:ext cx="8203800" cy="837000"/>
          </a:xfrm>
        </p:spPr>
        <p:txBody>
          <a:bodyPr/>
          <a:lstStyle/>
          <a:p>
            <a:pPr>
              <a:lnSpc>
                <a:spcPct val="90000"/>
              </a:lnSpc>
              <a:spcBef>
                <a:spcPts val="300"/>
              </a:spcBef>
            </a:pPr>
            <a:r>
              <a:rPr lang="en-US" sz="2200" err="1">
                <a:latin typeface="Arial"/>
                <a:cs typeface="Arial"/>
              </a:rPr>
              <a:t>Behandeling</a:t>
            </a:r>
            <a:r>
              <a:rPr lang="en-US" sz="2200">
                <a:latin typeface="Arial"/>
                <a:cs typeface="Arial"/>
              </a:rPr>
              <a:t> van </a:t>
            </a:r>
            <a:r>
              <a:rPr lang="en-US" sz="2200" err="1">
                <a:latin typeface="Arial"/>
                <a:cs typeface="Arial"/>
              </a:rPr>
              <a:t>agendapunt</a:t>
            </a:r>
            <a:r>
              <a:rPr lang="en-US" sz="2200">
                <a:latin typeface="Arial"/>
                <a:cs typeface="Arial"/>
              </a:rPr>
              <a:t> </a:t>
            </a:r>
            <a:r>
              <a:rPr lang="en-US" sz="2200" err="1">
                <a:latin typeface="Arial"/>
                <a:cs typeface="Arial"/>
              </a:rPr>
              <a:t>bestaat</a:t>
            </a:r>
            <a:r>
              <a:rPr lang="en-US" sz="2200">
                <a:latin typeface="Arial"/>
                <a:cs typeface="Arial"/>
              </a:rPr>
              <a:t> </a:t>
            </a:r>
            <a:r>
              <a:rPr lang="en-US" sz="2200" err="1">
                <a:latin typeface="Arial"/>
                <a:cs typeface="Arial"/>
              </a:rPr>
              <a:t>uit</a:t>
            </a:r>
            <a:r>
              <a:rPr lang="en-US" sz="2200">
                <a:latin typeface="Arial"/>
                <a:cs typeface="Arial"/>
              </a:rPr>
              <a:t> sub-</a:t>
            </a:r>
            <a:r>
              <a:rPr lang="en-US" sz="2200" err="1">
                <a:latin typeface="Arial"/>
                <a:cs typeface="Arial"/>
              </a:rPr>
              <a:t>activiteiten</a:t>
            </a:r>
            <a:endParaRPr lang="en-US" err="1"/>
          </a:p>
        </p:txBody>
      </p:sp>
      <p:sp>
        <p:nvSpPr>
          <p:cNvPr id="5" name="Text Placeholder 4">
            <a:extLst>
              <a:ext uri="{FF2B5EF4-FFF2-40B4-BE49-F238E27FC236}">
                <a16:creationId xmlns:a16="http://schemas.microsoft.com/office/drawing/2014/main" id="{3E95072F-4DFA-41B7-3B1A-513C0E5FE7EB}"/>
              </a:ext>
            </a:extLst>
          </p:cNvPr>
          <p:cNvSpPr>
            <a:spLocks noGrp="1"/>
          </p:cNvSpPr>
          <p:nvPr>
            <p:ph type="body" idx="1"/>
          </p:nvPr>
        </p:nvSpPr>
        <p:spPr/>
        <p:txBody>
          <a:bodyPr/>
          <a:lstStyle/>
          <a:p>
            <a:r>
              <a:rPr lang="en-US" err="1"/>
              <a:t>Bestaat</a:t>
            </a:r>
            <a:r>
              <a:rPr lang="en-US"/>
              <a:t> </a:t>
            </a:r>
            <a:r>
              <a:rPr lang="en-US" err="1"/>
              <a:t>uit</a:t>
            </a:r>
            <a:r>
              <a:rPr lang="en-US"/>
              <a:t> </a:t>
            </a:r>
            <a:r>
              <a:rPr lang="en-US" err="1"/>
              <a:t>Beslissingsactiviteit</a:t>
            </a:r>
            <a:endParaRPr lang="en-US"/>
          </a:p>
          <a:p>
            <a:r>
              <a:rPr lang="en-US" err="1"/>
              <a:t>Bestaat</a:t>
            </a:r>
            <a:r>
              <a:rPr lang="en-US"/>
              <a:t> </a:t>
            </a:r>
            <a:r>
              <a:rPr lang="en-US" err="1"/>
              <a:t>uit</a:t>
            </a:r>
            <a:r>
              <a:rPr lang="en-US"/>
              <a:t> </a:t>
            </a:r>
            <a:r>
              <a:rPr lang="en-US" err="1"/>
              <a:t>InitiatiefrechtVraag</a:t>
            </a:r>
            <a:r>
              <a:rPr lang="en-US"/>
              <a:t>- </a:t>
            </a:r>
            <a:r>
              <a:rPr lang="en-US" err="1"/>
              <a:t>en</a:t>
            </a:r>
            <a:r>
              <a:rPr lang="en-US"/>
              <a:t> Antwoord (</a:t>
            </a:r>
            <a:r>
              <a:rPr lang="en-US" err="1"/>
              <a:t>zie</a:t>
            </a:r>
            <a:r>
              <a:rPr lang="en-US"/>
              <a:t> later)</a:t>
            </a:r>
          </a:p>
        </p:txBody>
      </p:sp>
      <p:pic>
        <p:nvPicPr>
          <p:cNvPr id="6" name="Picture 5">
            <a:extLst>
              <a:ext uri="{FF2B5EF4-FFF2-40B4-BE49-F238E27FC236}">
                <a16:creationId xmlns:a16="http://schemas.microsoft.com/office/drawing/2014/main" id="{21293A77-F2EC-7F63-7ABF-B780E9E06FD7}"/>
              </a:ext>
            </a:extLst>
          </p:cNvPr>
          <p:cNvPicPr>
            <a:picLocks noChangeAspect="1"/>
          </p:cNvPicPr>
          <p:nvPr/>
        </p:nvPicPr>
        <p:blipFill>
          <a:blip r:embed="rId2"/>
          <a:stretch>
            <a:fillRect/>
          </a:stretch>
        </p:blipFill>
        <p:spPr>
          <a:xfrm>
            <a:off x="4931764" y="2403424"/>
            <a:ext cx="3855847" cy="2477876"/>
          </a:xfrm>
          <a:prstGeom prst="rect">
            <a:avLst/>
          </a:prstGeom>
        </p:spPr>
      </p:pic>
    </p:spTree>
    <p:extLst>
      <p:ext uri="{BB962C8B-B14F-4D97-AF65-F5344CB8AC3E}">
        <p14:creationId xmlns:p14="http://schemas.microsoft.com/office/powerpoint/2010/main" val="1342358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4B3885-BEC7-F499-AFA5-551BB2FCBBA9}"/>
              </a:ext>
            </a:extLst>
          </p:cNvPr>
          <p:cNvPicPr>
            <a:picLocks noChangeAspect="1"/>
          </p:cNvPicPr>
          <p:nvPr/>
        </p:nvPicPr>
        <p:blipFill>
          <a:blip r:embed="rId2"/>
          <a:stretch>
            <a:fillRect/>
          </a:stretch>
        </p:blipFill>
        <p:spPr>
          <a:xfrm>
            <a:off x="5971227" y="909559"/>
            <a:ext cx="3172773" cy="3078819"/>
          </a:xfrm>
          <a:prstGeom prst="rect">
            <a:avLst/>
          </a:prstGeom>
        </p:spPr>
      </p:pic>
      <p:sp>
        <p:nvSpPr>
          <p:cNvPr id="2" name="Title 1">
            <a:extLst>
              <a:ext uri="{FF2B5EF4-FFF2-40B4-BE49-F238E27FC236}">
                <a16:creationId xmlns:a16="http://schemas.microsoft.com/office/drawing/2014/main" id="{6E68EBC9-57A5-425A-DFCB-B8C5A027EB97}"/>
              </a:ext>
            </a:extLst>
          </p:cNvPr>
          <p:cNvSpPr>
            <a:spLocks noGrp="1"/>
          </p:cNvSpPr>
          <p:nvPr>
            <p:ph type="title"/>
          </p:nvPr>
        </p:nvSpPr>
        <p:spPr>
          <a:xfrm>
            <a:off x="457800" y="262200"/>
            <a:ext cx="8203800" cy="837000"/>
          </a:xfrm>
        </p:spPr>
        <p:txBody>
          <a:bodyPr/>
          <a:lstStyle/>
          <a:p>
            <a:pPr>
              <a:lnSpc>
                <a:spcPct val="90000"/>
              </a:lnSpc>
              <a:spcBef>
                <a:spcPts val="300"/>
              </a:spcBef>
            </a:pPr>
            <a:r>
              <a:rPr lang="en-US" sz="2200">
                <a:latin typeface="Arial"/>
                <a:cs typeface="Arial"/>
              </a:rPr>
              <a:t>Link </a:t>
            </a:r>
            <a:r>
              <a:rPr lang="en-US" sz="2200" err="1">
                <a:latin typeface="Arial"/>
                <a:cs typeface="Arial"/>
              </a:rPr>
              <a:t>tussen</a:t>
            </a:r>
            <a:r>
              <a:rPr lang="en-US" sz="2200">
                <a:latin typeface="Arial"/>
                <a:cs typeface="Arial"/>
              </a:rPr>
              <a:t> </a:t>
            </a:r>
            <a:r>
              <a:rPr lang="en-US" sz="2200" err="1">
                <a:latin typeface="Arial"/>
                <a:cs typeface="Arial"/>
              </a:rPr>
              <a:t>Besluit</a:t>
            </a:r>
            <a:r>
              <a:rPr lang="en-US" sz="2200">
                <a:latin typeface="Arial"/>
                <a:cs typeface="Arial"/>
              </a:rPr>
              <a:t> </a:t>
            </a:r>
            <a:r>
              <a:rPr lang="en-US" sz="2200" err="1">
                <a:latin typeface="Arial"/>
                <a:cs typeface="Arial"/>
              </a:rPr>
              <a:t>en</a:t>
            </a:r>
            <a:r>
              <a:rPr lang="en-US" sz="2200">
                <a:latin typeface="Arial"/>
                <a:cs typeface="Arial"/>
              </a:rPr>
              <a:t> </a:t>
            </a:r>
            <a:r>
              <a:rPr lang="en-US" sz="2200" err="1">
                <a:latin typeface="Arial"/>
                <a:cs typeface="Arial"/>
              </a:rPr>
              <a:t>bijlage</a:t>
            </a:r>
          </a:p>
        </p:txBody>
      </p:sp>
      <p:sp>
        <p:nvSpPr>
          <p:cNvPr id="5" name="Text Placeholder 4">
            <a:extLst>
              <a:ext uri="{FF2B5EF4-FFF2-40B4-BE49-F238E27FC236}">
                <a16:creationId xmlns:a16="http://schemas.microsoft.com/office/drawing/2014/main" id="{3E95072F-4DFA-41B7-3B1A-513C0E5FE7EB}"/>
              </a:ext>
            </a:extLst>
          </p:cNvPr>
          <p:cNvSpPr>
            <a:spLocks noGrp="1"/>
          </p:cNvSpPr>
          <p:nvPr>
            <p:ph type="body" idx="1"/>
          </p:nvPr>
        </p:nvSpPr>
        <p:spPr>
          <a:xfrm>
            <a:off x="572349" y="1080560"/>
            <a:ext cx="6457332" cy="2754000"/>
          </a:xfrm>
        </p:spPr>
        <p:txBody>
          <a:bodyPr/>
          <a:lstStyle/>
          <a:p>
            <a:pPr marL="102870" indent="0">
              <a:buNone/>
            </a:pPr>
            <a:r>
              <a:rPr lang="en-US"/>
              <a:t>Vendor </a:t>
            </a:r>
            <a:r>
              <a:rPr lang="en-US" err="1"/>
              <a:t>documentatie</a:t>
            </a:r>
            <a:r>
              <a:rPr lang="en-US"/>
              <a:t> in model </a:t>
            </a:r>
            <a:r>
              <a:rPr lang="en-US" err="1"/>
              <a:t>toegevoegd</a:t>
            </a:r>
            <a:r>
              <a:rPr lang="en-US"/>
              <a:t>:</a:t>
            </a:r>
          </a:p>
          <a:p>
            <a:r>
              <a:rPr lang="en-US" err="1"/>
              <a:t>heeftBijlage</a:t>
            </a:r>
            <a:r>
              <a:rPr lang="en-US"/>
              <a:t> (</a:t>
            </a:r>
            <a:r>
              <a:rPr lang="en-US" err="1"/>
              <a:t>eli:related_to</a:t>
            </a:r>
            <a:r>
              <a:rPr lang="en-US"/>
              <a:t>)</a:t>
            </a:r>
          </a:p>
          <a:p>
            <a:r>
              <a:rPr lang="en-US" err="1"/>
              <a:t>isDeelVan</a:t>
            </a:r>
            <a:r>
              <a:rPr lang="en-US"/>
              <a:t> (</a:t>
            </a:r>
            <a:r>
              <a:rPr lang="en-US" err="1"/>
              <a:t>dcterms:isPartOf</a:t>
            </a:r>
            <a:r>
              <a:rPr lang="en-US"/>
              <a:t>)</a:t>
            </a:r>
          </a:p>
          <a:p>
            <a:endParaRPr lang="en-US"/>
          </a:p>
          <a:p>
            <a:pPr marL="102870" indent="0">
              <a:buNone/>
            </a:pPr>
            <a:r>
              <a:rPr lang="en-US"/>
              <a:t>Nieuw: </a:t>
            </a:r>
            <a:r>
              <a:rPr lang="en-US" err="1"/>
              <a:t>indien</a:t>
            </a:r>
            <a:r>
              <a:rPr lang="en-US"/>
              <a:t> </a:t>
            </a:r>
            <a:r>
              <a:rPr lang="en-US" err="1"/>
              <a:t>reglement</a:t>
            </a:r>
            <a:r>
              <a:rPr lang="en-US"/>
              <a:t>, extra toe </a:t>
            </a:r>
            <a:r>
              <a:rPr lang="en-US" err="1"/>
              <a:t>te</a:t>
            </a:r>
            <a:r>
              <a:rPr lang="en-US"/>
              <a:t> </a:t>
            </a:r>
            <a:r>
              <a:rPr lang="en-US" err="1"/>
              <a:t>voegen</a:t>
            </a:r>
            <a:r>
              <a:rPr lang="en-US"/>
              <a:t>:</a:t>
            </a:r>
          </a:p>
          <a:p>
            <a:pPr marL="445770" indent="-342900"/>
            <a:r>
              <a:rPr lang="en-US" err="1"/>
              <a:t>Consolideert</a:t>
            </a:r>
            <a:r>
              <a:rPr lang="en-US"/>
              <a:t> (</a:t>
            </a:r>
            <a:r>
              <a:rPr lang="en-US" err="1"/>
              <a:t>eli:consolidates</a:t>
            </a:r>
            <a:r>
              <a:rPr lang="en-US"/>
              <a:t>)</a:t>
            </a:r>
          </a:p>
          <a:p>
            <a:pPr marL="445770" indent="-342900"/>
            <a:r>
              <a:rPr lang="en-US" err="1"/>
              <a:t>IsGeconsolideerdDoor</a:t>
            </a:r>
            <a:r>
              <a:rPr lang="en-US"/>
              <a:t> (</a:t>
            </a:r>
            <a:r>
              <a:rPr lang="en-US" err="1"/>
              <a:t>eli:consolidated_by</a:t>
            </a:r>
            <a:r>
              <a:rPr lang="en-US"/>
              <a:t>)</a:t>
            </a:r>
          </a:p>
          <a:p>
            <a:pPr marL="445770" indent="-342900"/>
            <a:r>
              <a:rPr lang="en-US" err="1"/>
              <a:t>Rechtsgrond</a:t>
            </a:r>
            <a:endParaRPr lang="en-US"/>
          </a:p>
          <a:p>
            <a:pPr marL="102870" indent="0">
              <a:buNone/>
            </a:pPr>
            <a:endParaRPr lang="en-US"/>
          </a:p>
          <a:p>
            <a:endParaRPr lang="en-US"/>
          </a:p>
        </p:txBody>
      </p:sp>
      <p:sp>
        <p:nvSpPr>
          <p:cNvPr id="6" name="Rectangle 5">
            <a:extLst>
              <a:ext uri="{FF2B5EF4-FFF2-40B4-BE49-F238E27FC236}">
                <a16:creationId xmlns:a16="http://schemas.microsoft.com/office/drawing/2014/main" id="{C0F8FB45-8DC3-3D12-3225-86D40F021F70}"/>
              </a:ext>
            </a:extLst>
          </p:cNvPr>
          <p:cNvSpPr/>
          <p:nvPr/>
        </p:nvSpPr>
        <p:spPr>
          <a:xfrm>
            <a:off x="6151718" y="1917560"/>
            <a:ext cx="2924825" cy="938066"/>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7946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fa30ed6e57_0_2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405" name="Google Shape;405;gfa30ed6e57_0_225"/>
          <p:cNvGraphicFramePr/>
          <p:nvPr>
            <p:extLst>
              <p:ext uri="{D42A27DB-BD31-4B8C-83A1-F6EECF244321}">
                <p14:modId xmlns:p14="http://schemas.microsoft.com/office/powerpoint/2010/main" val="3817221454"/>
              </p:ext>
            </p:extLst>
          </p:nvPr>
        </p:nvGraphicFramePr>
        <p:xfrm>
          <a:off x="1016150" y="1334263"/>
          <a:ext cx="7111700" cy="3179070"/>
        </p:xfrm>
        <a:graphic>
          <a:graphicData uri="http://schemas.openxmlformats.org/drawingml/2006/table">
            <a:tbl>
              <a:tblPr>
                <a:noFill/>
                <a:tableStyleId>{C45783E9-D8B6-4501-A431-97DB54836154}</a:tableStyleId>
              </a:tblPr>
              <a:tblGrid>
                <a:gridCol w="1579325">
                  <a:extLst>
                    <a:ext uri="{9D8B030D-6E8A-4147-A177-3AD203B41FA5}">
                      <a16:colId xmlns:a16="http://schemas.microsoft.com/office/drawing/2014/main" val="20000"/>
                    </a:ext>
                  </a:extLst>
                </a:gridCol>
                <a:gridCol w="5532375">
                  <a:extLst>
                    <a:ext uri="{9D8B030D-6E8A-4147-A177-3AD203B41FA5}">
                      <a16:colId xmlns:a16="http://schemas.microsoft.com/office/drawing/2014/main" val="20001"/>
                    </a:ext>
                  </a:extLst>
                </a:gridCol>
              </a:tblGrid>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13u05 - 13u10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Welkom en agenda</a:t>
                      </a:r>
                      <a:endParaRPr sz="1400" u="none" strike="noStrike" cap="none"/>
                    </a:p>
                  </a:txBody>
                  <a:tcPr marL="91425" marR="91425" marT="91425" marB="91425"/>
                </a:tc>
                <a:extLst>
                  <a:ext uri="{0D108BD9-81ED-4DB2-BD59-A6C34878D82A}">
                    <a16:rowId xmlns:a16="http://schemas.microsoft.com/office/drawing/2014/main" val="10000"/>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a:t>
                      </a:r>
                      <a:r>
                        <a:rPr lang="nl-BE" sz="1400" u="none" strike="noStrike" cap="non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u10 - 13u</a:t>
                      </a:r>
                      <a:r>
                        <a:rPr lang="nl-BE" sz="1400" u="none" strike="noStrike" cap="none">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20</a:t>
                      </a:r>
                      <a:endParaRPr lang="nl-BE" sz="1400" u="none" strike="noStrike" cap="none"/>
                    </a:p>
                  </a:txBody>
                  <a:tcPr marL="91425" marR="91425" marT="91425" marB="91425"/>
                </a:tc>
                <a:tc>
                  <a:txBody>
                    <a:bodyPr/>
                    <a:lstStyle/>
                    <a:p>
                      <a:pPr marL="0" marR="0" lvl="0" indent="0" algn="l">
                        <a:lnSpc>
                          <a:spcPct val="100000"/>
                        </a:lnSpc>
                        <a:spcBef>
                          <a:spcPts val="0"/>
                        </a:spcBef>
                        <a:spcAft>
                          <a:spcPts val="0"/>
                        </a:spcAft>
                        <a:buSzPts val="1400"/>
                        <a:buFont typeface="Arial"/>
                        <a:buNone/>
                      </a:pPr>
                      <a:r>
                        <a:rPr lang="nl-BE" sz="1400" u="none" strike="noStrike" cap="none"/>
                        <a:t>Samenvatting vorige werkgroep</a:t>
                      </a:r>
                    </a:p>
                  </a:txBody>
                  <a:tcPr marL="91425" marR="91425" marT="91425" marB="91425"/>
                </a:tc>
                <a:extLst>
                  <a:ext uri="{0D108BD9-81ED-4DB2-BD59-A6C34878D82A}">
                    <a16:rowId xmlns:a16="http://schemas.microsoft.com/office/drawing/2014/main" val="10001"/>
                  </a:ext>
                </a:extLst>
              </a:tr>
              <a:tr h="3775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13u20 – 13u40</a:t>
                      </a:r>
                      <a:endParaRPr sz="1400" u="none" strike="noStrike" cap="none"/>
                    </a:p>
                  </a:txBody>
                  <a:tcPr marL="91425" marR="91425" marT="91425" marB="91425"/>
                </a:tc>
                <a:tc>
                  <a:txBody>
                    <a:bodyPr/>
                    <a:lstStyle/>
                    <a:p>
                      <a:pPr marL="0" marR="0" lvl="0" indent="0" algn="l">
                        <a:lnSpc>
                          <a:spcPct val="100000"/>
                        </a:lnSpc>
                        <a:spcBef>
                          <a:spcPts val="0"/>
                        </a:spcBef>
                        <a:spcAft>
                          <a:spcPts val="0"/>
                        </a:spcAft>
                        <a:buNone/>
                      </a:pPr>
                      <a:r>
                        <a:rPr lang="nl-BE" sz="1400" u="none" strike="noStrike" cap="none"/>
                        <a:t>Overzicht van de aanpassingen</a:t>
                      </a:r>
                      <a:endParaRPr lang="en-US"/>
                    </a:p>
                  </a:txBody>
                  <a:tcPr marL="91425" marR="91425" marT="91425" marB="91425"/>
                </a:tc>
                <a:extLst>
                  <a:ext uri="{0D108BD9-81ED-4DB2-BD59-A6C34878D82A}">
                    <a16:rowId xmlns:a16="http://schemas.microsoft.com/office/drawing/2014/main" val="10002"/>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13u40 – 14u30</a:t>
                      </a:r>
                      <a:endParaRPr sz="1400" u="none" strike="noStrike" cap="none"/>
                    </a:p>
                  </a:txBody>
                  <a:tcPr marL="91425" marR="91425" marT="91425" marB="91425"/>
                </a:tc>
                <a:tc>
                  <a:txBody>
                    <a:bodyPr/>
                    <a:lstStyle/>
                    <a:p>
                      <a:pPr marL="0" marR="0" lvl="0" indent="0" algn="l">
                        <a:lnSpc>
                          <a:spcPct val="100000"/>
                        </a:lnSpc>
                        <a:spcBef>
                          <a:spcPts val="0"/>
                        </a:spcBef>
                        <a:spcAft>
                          <a:spcPts val="0"/>
                        </a:spcAft>
                        <a:buNone/>
                      </a:pPr>
                      <a:r>
                        <a:rPr lang="nl-BE" sz="1400" u="none" strike="noStrike" cap="none"/>
                        <a:t>Voorbeelden</a:t>
                      </a:r>
                      <a:endParaRPr lang="en-US"/>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14u30 – 14u40</a:t>
                      </a:r>
                      <a:endParaRPr sz="1400" u="none" strike="noStrike" cap="none"/>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nl-BE" sz="1400" u="none" strike="noStrike" cap="none"/>
                        <a:t>Pauze</a:t>
                      </a:r>
                      <a:endParaRPr lang="en-US"/>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14u40 – 15u00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Definities</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sz="1400" b="0" u="none" strike="noStrike" cap="none"/>
                        <a:t>15u00 – 15u15</a:t>
                      </a:r>
                      <a:endParaRPr sz="1400" b="0" u="none" strike="noStrike" cap="none"/>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Volledige model &amp; codelijst</a:t>
                      </a:r>
                    </a:p>
                  </a:txBody>
                  <a:tcPr marL="91425" marR="91425" marT="91425" marB="91425">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3916124907"/>
                  </a:ext>
                </a:extLst>
              </a:tr>
              <a:tr h="35605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15u15 – 15u30</a:t>
                      </a:r>
                      <a:endParaRPr sz="1400" u="none" strike="noStrike" cap="none"/>
                    </a:p>
                  </a:txBody>
                  <a:tcPr marL="91425" marR="91425" marT="91425" marB="91425">
                    <a:lnT w="9525" cap="flat" cmpd="sng" algn="ctr">
                      <a:solidFill>
                        <a:srgbClr val="9E9E9E"/>
                      </a:solidFill>
                      <a:prstDash val="solid"/>
                      <a:round/>
                      <a:headEnd type="none" w="sm" len="sm"/>
                      <a:tailEnd type="none" w="sm" len="sm"/>
                    </a:lnT>
                  </a:tcPr>
                </a:tc>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Q&amp;A en volgende stappen</a:t>
                      </a:r>
                    </a:p>
                  </a:txBody>
                  <a:tcPr marL="91425" marR="91425" marT="91425" marB="91425">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8EBC9-57A5-425A-DFCB-B8C5A027EB97}"/>
              </a:ext>
            </a:extLst>
          </p:cNvPr>
          <p:cNvSpPr>
            <a:spLocks noGrp="1"/>
          </p:cNvSpPr>
          <p:nvPr>
            <p:ph type="title"/>
          </p:nvPr>
        </p:nvSpPr>
        <p:spPr>
          <a:xfrm>
            <a:off x="457800" y="262200"/>
            <a:ext cx="8203800" cy="580904"/>
          </a:xfrm>
        </p:spPr>
        <p:txBody>
          <a:bodyPr/>
          <a:lstStyle/>
          <a:p>
            <a:pPr>
              <a:lnSpc>
                <a:spcPct val="90000"/>
              </a:lnSpc>
              <a:spcBef>
                <a:spcPts val="300"/>
              </a:spcBef>
            </a:pPr>
            <a:r>
              <a:rPr lang="en-US" sz="2200">
                <a:latin typeface="Arial"/>
                <a:cs typeface="Arial"/>
              </a:rPr>
              <a:t>Link </a:t>
            </a:r>
            <a:r>
              <a:rPr lang="en-US" sz="2200" err="1">
                <a:latin typeface="Arial"/>
                <a:cs typeface="Arial"/>
              </a:rPr>
              <a:t>tussen</a:t>
            </a:r>
            <a:r>
              <a:rPr lang="en-US" sz="2200">
                <a:latin typeface="Arial"/>
                <a:cs typeface="Arial"/>
              </a:rPr>
              <a:t> twee </a:t>
            </a:r>
            <a:r>
              <a:rPr lang="en-US" sz="2200" err="1">
                <a:latin typeface="Arial"/>
                <a:cs typeface="Arial"/>
              </a:rPr>
              <a:t>thema’s</a:t>
            </a:r>
            <a:r>
              <a:rPr lang="en-US" sz="2200">
                <a:latin typeface="Arial"/>
                <a:cs typeface="Arial"/>
              </a:rPr>
              <a:t> (</a:t>
            </a:r>
            <a:r>
              <a:rPr lang="en-US" sz="2200" err="1">
                <a:latin typeface="Arial"/>
                <a:cs typeface="Arial"/>
              </a:rPr>
              <a:t>breder</a:t>
            </a:r>
            <a:r>
              <a:rPr lang="en-US" sz="2200">
                <a:latin typeface="Arial"/>
                <a:cs typeface="Arial"/>
              </a:rPr>
              <a:t>)</a:t>
            </a:r>
          </a:p>
        </p:txBody>
      </p:sp>
      <p:sp>
        <p:nvSpPr>
          <p:cNvPr id="5" name="Text Placeholder 4">
            <a:extLst>
              <a:ext uri="{FF2B5EF4-FFF2-40B4-BE49-F238E27FC236}">
                <a16:creationId xmlns:a16="http://schemas.microsoft.com/office/drawing/2014/main" id="{3E95072F-4DFA-41B7-3B1A-513C0E5FE7EB}"/>
              </a:ext>
            </a:extLst>
          </p:cNvPr>
          <p:cNvSpPr>
            <a:spLocks noGrp="1"/>
          </p:cNvSpPr>
          <p:nvPr>
            <p:ph type="body" idx="1"/>
          </p:nvPr>
        </p:nvSpPr>
        <p:spPr/>
        <p:txBody>
          <a:bodyPr/>
          <a:lstStyle/>
          <a:p>
            <a:r>
              <a:rPr lang="en-US" err="1"/>
              <a:t>Subthema</a:t>
            </a:r>
            <a:endParaRPr lang="en-US"/>
          </a:p>
          <a:p>
            <a:pPr lvl="1"/>
            <a:r>
              <a:rPr lang="en-US"/>
              <a:t>Breder: </a:t>
            </a:r>
            <a:r>
              <a:rPr lang="en-US" err="1"/>
              <a:t>thema</a:t>
            </a:r>
            <a:r>
              <a:rPr lang="en-US"/>
              <a:t> in eigen </a:t>
            </a:r>
            <a:r>
              <a:rPr lang="en-US" err="1"/>
              <a:t>beheer</a:t>
            </a:r>
            <a:endParaRPr lang="en-US"/>
          </a:p>
          <a:p>
            <a:pPr lvl="1"/>
            <a:r>
              <a:rPr lang="en-US" err="1"/>
              <a:t>breder_match</a:t>
            </a:r>
            <a:r>
              <a:rPr lang="en-US"/>
              <a:t>: externe </a:t>
            </a:r>
            <a:r>
              <a:rPr lang="en-US" err="1"/>
              <a:t>codelijst</a:t>
            </a:r>
            <a:r>
              <a:rPr lang="en-US"/>
              <a:t> (BBC, </a:t>
            </a:r>
            <a:r>
              <a:rPr lang="en-US" err="1"/>
              <a:t>stadsmonitor</a:t>
            </a:r>
            <a:r>
              <a:rPr lang="en-US"/>
              <a:t>...)</a:t>
            </a:r>
          </a:p>
        </p:txBody>
      </p:sp>
      <p:pic>
        <p:nvPicPr>
          <p:cNvPr id="7" name="Picture 6">
            <a:extLst>
              <a:ext uri="{FF2B5EF4-FFF2-40B4-BE49-F238E27FC236}">
                <a16:creationId xmlns:a16="http://schemas.microsoft.com/office/drawing/2014/main" id="{DB7CD346-E9BF-786E-6585-0237A3216464}"/>
              </a:ext>
            </a:extLst>
          </p:cNvPr>
          <p:cNvPicPr>
            <a:picLocks noChangeAspect="1"/>
          </p:cNvPicPr>
          <p:nvPr/>
        </p:nvPicPr>
        <p:blipFill>
          <a:blip r:embed="rId2"/>
          <a:stretch>
            <a:fillRect/>
          </a:stretch>
        </p:blipFill>
        <p:spPr>
          <a:xfrm>
            <a:off x="5909219" y="2703761"/>
            <a:ext cx="2752381" cy="2314286"/>
          </a:xfrm>
          <a:prstGeom prst="rect">
            <a:avLst/>
          </a:prstGeom>
        </p:spPr>
      </p:pic>
    </p:spTree>
    <p:extLst>
      <p:ext uri="{BB962C8B-B14F-4D97-AF65-F5344CB8AC3E}">
        <p14:creationId xmlns:p14="http://schemas.microsoft.com/office/powerpoint/2010/main" val="1497825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Voorbeeld diagrammen</a:t>
            </a:r>
            <a:endParaRPr lang="en-US"/>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861"/>
        <p:cNvGrpSpPr/>
        <p:nvPr/>
      </p:nvGrpSpPr>
      <p:grpSpPr>
        <a:xfrm>
          <a:off x="0" y="0"/>
          <a:ext cx="0" cy="0"/>
          <a:chOff x="0" y="0"/>
          <a:chExt cx="0" cy="0"/>
        </a:xfrm>
      </p:grpSpPr>
      <p:sp>
        <p:nvSpPr>
          <p:cNvPr id="862" name="Google Shape;862;gfba70e22ce_0_178"/>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Doel</a:t>
            </a:r>
            <a:endParaRPr sz="2200" b="1" i="0" u="none" strike="noStrike" cap="none">
              <a:solidFill>
                <a:srgbClr val="000000"/>
              </a:solidFill>
              <a:latin typeface="Arial"/>
              <a:ea typeface="Arial"/>
              <a:cs typeface="Arial"/>
              <a:sym typeface="Arial"/>
            </a:endParaRPr>
          </a:p>
        </p:txBody>
      </p:sp>
      <p:sp>
        <p:nvSpPr>
          <p:cNvPr id="863" name="Google Shape;863;gfba70e22ce_0_178"/>
          <p:cNvSpPr/>
          <p:nvPr/>
        </p:nvSpPr>
        <p:spPr>
          <a:xfrm>
            <a:off x="692100" y="220260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nl-BE" sz="1600" b="0" i="0" u="none" strike="noStrike" cap="none" err="1">
                <a:solidFill>
                  <a:srgbClr val="000000"/>
                </a:solidFill>
                <a:latin typeface="Arial"/>
                <a:ea typeface="Arial"/>
                <a:cs typeface="Arial"/>
                <a:sym typeface="Arial"/>
              </a:rPr>
              <a:t>Use</a:t>
            </a:r>
            <a:r>
              <a:rPr lang="nl-BE" sz="1600" b="0" i="0" u="none" strike="noStrike" cap="none">
                <a:solidFill>
                  <a:srgbClr val="000000"/>
                </a:solidFill>
                <a:latin typeface="Arial"/>
                <a:ea typeface="Arial"/>
                <a:cs typeface="Arial"/>
                <a:sym typeface="Arial"/>
              </a:rPr>
              <a:t> cases uit de </a:t>
            </a:r>
            <a:r>
              <a:rPr lang="nl-BE" sz="1600"/>
              <a:t>eerste thematische werkgroep </a:t>
            </a:r>
            <a:r>
              <a:rPr lang="nl-BE" sz="1600" b="0" i="0" u="none" strike="noStrike" cap="none">
                <a:solidFill>
                  <a:srgbClr val="000000"/>
                </a:solidFill>
                <a:latin typeface="Arial"/>
                <a:ea typeface="Arial"/>
                <a:cs typeface="Arial"/>
                <a:sym typeface="Arial"/>
              </a:rPr>
              <a:t>gebruiken</a:t>
            </a:r>
            <a:r>
              <a:rPr lang="nl-BE" sz="1600"/>
              <a:t> </a:t>
            </a:r>
            <a:endParaRPr sz="1600" b="0" i="0" u="none" strike="noStrike" cap="none">
              <a:solidFill>
                <a:srgbClr val="000000"/>
              </a:solidFill>
              <a:latin typeface="Arial"/>
              <a:ea typeface="Arial"/>
              <a:cs typeface="Arial"/>
              <a:sym typeface="Arial"/>
            </a:endParaRPr>
          </a:p>
          <a:p>
            <a:pPr algn="ctr">
              <a:buSzPts val="1600"/>
            </a:pPr>
            <a:r>
              <a:rPr lang="nl-BE" sz="1600" b="0" i="0" u="none" strike="noStrike" cap="none">
                <a:solidFill>
                  <a:srgbClr val="000000"/>
                </a:solidFill>
                <a:latin typeface="Arial"/>
                <a:ea typeface="Arial"/>
                <a:cs typeface="Arial"/>
                <a:sym typeface="Arial"/>
              </a:rPr>
              <a:t>om stap voor stap het </a:t>
            </a:r>
            <a:r>
              <a:rPr lang="nl-BE" sz="1600" b="1" i="0" u="none" strike="noStrike" cap="none">
                <a:solidFill>
                  <a:srgbClr val="000000"/>
                </a:solidFill>
                <a:latin typeface="Arial"/>
                <a:ea typeface="Arial"/>
                <a:cs typeface="Arial"/>
                <a:sym typeface="Arial"/>
              </a:rPr>
              <a:t>model</a:t>
            </a:r>
            <a:r>
              <a:rPr lang="nl-BE" sz="1600"/>
              <a:t> verder uit te werken</a:t>
            </a:r>
            <a:r>
              <a:rPr lang="nl-BE" sz="1600" b="0" i="0" u="none" strike="noStrike" cap="none">
                <a:solidFill>
                  <a:srgbClr val="000000"/>
                </a:solidFill>
                <a:latin typeface="Arial"/>
                <a:ea typeface="Arial"/>
                <a:cs typeface="Arial"/>
                <a:sym typeface="Arial"/>
              </a:rPr>
              <a:t>.</a:t>
            </a: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p12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000" b="1"/>
              <a:t>Voorbeelden vandaag</a:t>
            </a:r>
            <a:endParaRPr sz="3000" b="0" i="0" u="none" strike="noStrike" cap="none">
              <a:solidFill>
                <a:srgbClr val="000000"/>
              </a:solidFill>
              <a:latin typeface="Arial"/>
              <a:ea typeface="Arial"/>
              <a:cs typeface="Arial"/>
              <a:sym typeface="Arial"/>
            </a:endParaRPr>
          </a:p>
        </p:txBody>
      </p:sp>
      <p:sp>
        <p:nvSpPr>
          <p:cNvPr id="797" name="Google Shape;797;p126"/>
          <p:cNvSpPr txBox="1"/>
          <p:nvPr/>
        </p:nvSpPr>
        <p:spPr>
          <a:xfrm>
            <a:off x="704850" y="1208325"/>
            <a:ext cx="5772600" cy="4062620"/>
          </a:xfrm>
          <a:prstGeom prst="rect">
            <a:avLst/>
          </a:prstGeom>
          <a:noFill/>
          <a:ln>
            <a:noFill/>
          </a:ln>
        </p:spPr>
        <p:txBody>
          <a:bodyPr spcFirstLastPara="1" wrap="square" lIns="91425" tIns="91425" rIns="91425" bIns="91425" anchor="t" anchorCtr="0">
            <a:spAutoFit/>
          </a:bodyPr>
          <a:lstStyle/>
          <a:p>
            <a:pPr marL="120650" lvl="0" algn="l" rtl="0">
              <a:lnSpc>
                <a:spcPct val="150000"/>
              </a:lnSpc>
              <a:spcBef>
                <a:spcPts val="0"/>
              </a:spcBef>
              <a:spcAft>
                <a:spcPts val="0"/>
              </a:spcAft>
              <a:buSzPts val="1700"/>
            </a:pPr>
            <a:r>
              <a:rPr lang="en" b="1"/>
              <a:t>Locaties</a:t>
            </a:r>
          </a:p>
          <a:p>
            <a:pPr marL="406400" lvl="0" indent="-285750" algn="l" rtl="0">
              <a:lnSpc>
                <a:spcPct val="150000"/>
              </a:lnSpc>
              <a:spcBef>
                <a:spcPts val="0"/>
              </a:spcBef>
              <a:spcAft>
                <a:spcPts val="0"/>
              </a:spcAft>
              <a:buSzPts val="1700"/>
              <a:buFont typeface="Arial" panose="020B0604020202020204" pitchFamily="34" charset="0"/>
              <a:buChar char="•"/>
            </a:pPr>
            <a:r>
              <a:rPr lang="en"/>
              <a:t>Op straatnaam</a:t>
            </a:r>
          </a:p>
          <a:p>
            <a:pPr marL="406400" lvl="0" indent="-285750" algn="l" rtl="0">
              <a:lnSpc>
                <a:spcPct val="150000"/>
              </a:lnSpc>
              <a:spcBef>
                <a:spcPts val="0"/>
              </a:spcBef>
              <a:spcAft>
                <a:spcPts val="0"/>
              </a:spcAft>
              <a:buSzPts val="1700"/>
              <a:buFont typeface="Arial" panose="020B0604020202020204" pitchFamily="34" charset="0"/>
              <a:buChar char="•"/>
            </a:pPr>
            <a:r>
              <a:rPr lang="en"/>
              <a:t>Op een adres</a:t>
            </a:r>
          </a:p>
          <a:p>
            <a:pPr marL="406400" lvl="0" indent="-285750" algn="l" rtl="0">
              <a:lnSpc>
                <a:spcPct val="150000"/>
              </a:lnSpc>
              <a:spcBef>
                <a:spcPts val="0"/>
              </a:spcBef>
              <a:spcAft>
                <a:spcPts val="0"/>
              </a:spcAft>
              <a:buSzPts val="1700"/>
              <a:buFont typeface="Arial" panose="020B0604020202020204" pitchFamily="34" charset="0"/>
              <a:buChar char="•"/>
            </a:pPr>
            <a:r>
              <a:rPr lang="en"/>
              <a:t>Combinatie van straat &amp; huisnummers</a:t>
            </a:r>
          </a:p>
          <a:p>
            <a:pPr marL="406400" lvl="0" indent="-285750" algn="l" rtl="0">
              <a:lnSpc>
                <a:spcPct val="150000"/>
              </a:lnSpc>
              <a:spcBef>
                <a:spcPts val="0"/>
              </a:spcBef>
              <a:spcAft>
                <a:spcPts val="0"/>
              </a:spcAft>
              <a:buSzPts val="1700"/>
              <a:buFont typeface="Arial" panose="020B0604020202020204" pitchFamily="34" charset="0"/>
              <a:buChar char="•"/>
            </a:pPr>
            <a:r>
              <a:rPr lang="en"/>
              <a:t>Een plaats met naam en geometrie</a:t>
            </a:r>
          </a:p>
          <a:p>
            <a:pPr marL="406400" lvl="0" indent="-285750" algn="l" rtl="0">
              <a:lnSpc>
                <a:spcPct val="150000"/>
              </a:lnSpc>
              <a:spcBef>
                <a:spcPts val="0"/>
              </a:spcBef>
              <a:spcAft>
                <a:spcPts val="0"/>
              </a:spcAft>
              <a:buSzPts val="1700"/>
              <a:buFont typeface="Arial" panose="020B0604020202020204" pitchFamily="34" charset="0"/>
              <a:buChar char="•"/>
            </a:pPr>
            <a:r>
              <a:rPr lang="en"/>
              <a:t>Enkel </a:t>
            </a:r>
            <a:r>
              <a:rPr lang="en" err="1"/>
              <a:t>coördinaten</a:t>
            </a:r>
          </a:p>
          <a:p>
            <a:pPr marL="120650" lvl="0" algn="l" rtl="0">
              <a:lnSpc>
                <a:spcPct val="150000"/>
              </a:lnSpc>
              <a:spcBef>
                <a:spcPts val="0"/>
              </a:spcBef>
              <a:spcAft>
                <a:spcPts val="0"/>
              </a:spcAft>
              <a:buSzPts val="1700"/>
            </a:pPr>
            <a:r>
              <a:rPr lang="en" b="1"/>
              <a:t>Thema’s</a:t>
            </a:r>
          </a:p>
          <a:p>
            <a:pPr marL="406400" lvl="0" indent="-285750" algn="l" rtl="0">
              <a:lnSpc>
                <a:spcPct val="150000"/>
              </a:lnSpc>
              <a:spcBef>
                <a:spcPts val="0"/>
              </a:spcBef>
              <a:spcAft>
                <a:spcPts val="0"/>
              </a:spcAft>
              <a:buSzPts val="1700"/>
              <a:buFont typeface="Arial" panose="020B0604020202020204" pitchFamily="34" charset="0"/>
              <a:buChar char="•"/>
            </a:pPr>
            <a:r>
              <a:rPr lang="en"/>
              <a:t>Thema</a:t>
            </a:r>
          </a:p>
          <a:p>
            <a:pPr marL="406400" lvl="0" indent="-285750" algn="l" rtl="0">
              <a:lnSpc>
                <a:spcPct val="150000"/>
              </a:lnSpc>
              <a:spcBef>
                <a:spcPts val="0"/>
              </a:spcBef>
              <a:spcAft>
                <a:spcPts val="0"/>
              </a:spcAft>
              <a:buSzPts val="1700"/>
              <a:buFont typeface="Arial" panose="020B0604020202020204" pitchFamily="34" charset="0"/>
              <a:buChar char="•"/>
            </a:pPr>
            <a:r>
              <a:rPr lang="en"/>
              <a:t>Subthema</a:t>
            </a:r>
          </a:p>
          <a:p>
            <a:pPr marL="120650" lvl="0" algn="l" rtl="0">
              <a:lnSpc>
                <a:spcPct val="150000"/>
              </a:lnSpc>
              <a:spcBef>
                <a:spcPts val="0"/>
              </a:spcBef>
              <a:spcAft>
                <a:spcPts val="0"/>
              </a:spcAft>
              <a:buSzPts val="1700"/>
            </a:pPr>
            <a:r>
              <a:rPr lang="en" b="1"/>
              <a:t>LPDC-codes</a:t>
            </a:r>
          </a:p>
          <a:p>
            <a:pPr marL="120650" lvl="0" algn="l" rtl="0">
              <a:lnSpc>
                <a:spcPct val="150000"/>
              </a:lnSpc>
              <a:spcBef>
                <a:spcPts val="0"/>
              </a:spcBef>
              <a:spcAft>
                <a:spcPts val="0"/>
              </a:spcAft>
              <a:buSzPts val="1700"/>
            </a:pPr>
            <a:r>
              <a:rPr lang="en" b="1"/>
              <a:t>Gecoördineerde versies van reglementen</a:t>
            </a:r>
          </a:p>
          <a:p>
            <a:pPr marL="457200" lvl="3" indent="-336550">
              <a:lnSpc>
                <a:spcPct val="150000"/>
              </a:lnSpc>
              <a:buSzPts val="1700"/>
              <a:buChar char="●"/>
            </a:pPr>
            <a:endParaRPr/>
          </a:p>
        </p:txBody>
      </p:sp>
    </p:spTree>
    <p:extLst>
      <p:ext uri="{BB962C8B-B14F-4D97-AF65-F5344CB8AC3E}">
        <p14:creationId xmlns:p14="http://schemas.microsoft.com/office/powerpoint/2010/main" val="2827884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p12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000" b="1"/>
              <a:t>Voorbeelden vandaag</a:t>
            </a:r>
            <a:endParaRPr sz="3000" b="0" i="0" u="none" strike="noStrike" cap="none">
              <a:solidFill>
                <a:srgbClr val="000000"/>
              </a:solidFill>
              <a:latin typeface="Arial"/>
              <a:ea typeface="Arial"/>
              <a:cs typeface="Arial"/>
              <a:sym typeface="Arial"/>
            </a:endParaRPr>
          </a:p>
        </p:txBody>
      </p:sp>
      <p:sp>
        <p:nvSpPr>
          <p:cNvPr id="797" name="Google Shape;797;p126"/>
          <p:cNvSpPr txBox="1"/>
          <p:nvPr/>
        </p:nvSpPr>
        <p:spPr>
          <a:xfrm>
            <a:off x="704849" y="1208325"/>
            <a:ext cx="7533217" cy="4385786"/>
          </a:xfrm>
          <a:prstGeom prst="rect">
            <a:avLst/>
          </a:prstGeom>
          <a:noFill/>
          <a:ln>
            <a:noFill/>
          </a:ln>
        </p:spPr>
        <p:txBody>
          <a:bodyPr spcFirstLastPara="1" wrap="square" lIns="91425" tIns="91425" rIns="91425" bIns="91425" anchor="t" anchorCtr="0">
            <a:spAutoFit/>
          </a:bodyPr>
          <a:lstStyle/>
          <a:p>
            <a:pPr marL="120650" lvl="0" algn="l" rtl="0">
              <a:lnSpc>
                <a:spcPct val="150000"/>
              </a:lnSpc>
              <a:spcBef>
                <a:spcPts val="0"/>
              </a:spcBef>
              <a:spcAft>
                <a:spcPts val="0"/>
              </a:spcAft>
              <a:buSzPts val="1700"/>
            </a:pPr>
            <a:r>
              <a:rPr lang="en" b="1"/>
              <a:t>Wat komt (nog) niet aan bod?</a:t>
            </a:r>
          </a:p>
          <a:p>
            <a:pPr marL="406400" indent="-285750">
              <a:lnSpc>
                <a:spcPct val="150000"/>
              </a:lnSpc>
              <a:buSzPts val="1700"/>
              <a:buFont typeface="Arial" panose="020B0604020202020204" pitchFamily="34" charset="0"/>
              <a:buChar char="•"/>
            </a:pPr>
            <a:r>
              <a:rPr lang="en"/>
              <a:t>Zoeken aan de hand van woorden in besluiten (functionaliteit van de raadpleegomgeving)</a:t>
            </a:r>
          </a:p>
          <a:p>
            <a:pPr marL="406400" indent="-285750">
              <a:lnSpc>
                <a:spcPct val="150000"/>
              </a:lnSpc>
              <a:buSzPts val="1700"/>
              <a:buFont typeface="Arial" panose="020B0604020202020204" pitchFamily="34" charset="0"/>
              <a:buChar char="•"/>
            </a:pPr>
            <a:r>
              <a:rPr lang="en"/>
              <a:t>Besluiten in mijn directe leefomgeving  (uit werken met polygonen)</a:t>
            </a:r>
          </a:p>
          <a:p>
            <a:pPr marL="406400" indent="-285750">
              <a:lnSpc>
                <a:spcPct val="150000"/>
              </a:lnSpc>
              <a:buSzPts val="1700"/>
              <a:buFont typeface="Arial" panose="020B0604020202020204" pitchFamily="34" charset="0"/>
              <a:buChar char="•"/>
            </a:pPr>
            <a:r>
              <a:rPr lang="en"/>
              <a:t>Drones boven mijn gemeente. Is dit toegestaan? (uit te werken aan de hand van FLINT ontologie)</a:t>
            </a:r>
          </a:p>
          <a:p>
            <a:pPr marL="406400" indent="-285750">
              <a:lnSpc>
                <a:spcPct val="150000"/>
              </a:lnSpc>
              <a:buSzPts val="1700"/>
              <a:buFont typeface="Arial" panose="020B0604020202020204" pitchFamily="34" charset="0"/>
              <a:buChar char="•"/>
            </a:pPr>
            <a:endParaRPr lang="en"/>
          </a:p>
          <a:p>
            <a:pPr marL="120650">
              <a:lnSpc>
                <a:spcPct val="150000"/>
              </a:lnSpc>
              <a:buSzPts val="1700"/>
            </a:pPr>
            <a:endParaRPr lang="en"/>
          </a:p>
          <a:p>
            <a:pPr marL="120650">
              <a:lnSpc>
                <a:spcPct val="150000"/>
              </a:lnSpc>
              <a:buSzPts val="1700"/>
            </a:pPr>
            <a:endParaRPr lang="en"/>
          </a:p>
          <a:p>
            <a:pPr marL="120650">
              <a:lnSpc>
                <a:spcPct val="150000"/>
              </a:lnSpc>
              <a:buSzPts val="1700"/>
            </a:pPr>
            <a:r>
              <a:rPr lang="en" b="1">
                <a:hlinkClick r:id="rId3"/>
              </a:rPr>
              <a:t>Machine-leesbare versies van de voorbeelden zijn te vinden op de GitHub repository.</a:t>
            </a:r>
            <a:endParaRPr lang="en" b="1"/>
          </a:p>
          <a:p>
            <a:pPr marL="120650" lvl="0" algn="l" rtl="0">
              <a:lnSpc>
                <a:spcPct val="150000"/>
              </a:lnSpc>
              <a:spcBef>
                <a:spcPts val="0"/>
              </a:spcBef>
              <a:spcAft>
                <a:spcPts val="0"/>
              </a:spcAft>
              <a:buSzPts val="1700"/>
            </a:pPr>
            <a:endParaRPr lang="en"/>
          </a:p>
          <a:p>
            <a:pPr marL="120650" lvl="0" algn="l" rtl="0">
              <a:lnSpc>
                <a:spcPct val="150000"/>
              </a:lnSpc>
              <a:spcBef>
                <a:spcPts val="0"/>
              </a:spcBef>
              <a:spcAft>
                <a:spcPts val="0"/>
              </a:spcAft>
              <a:buSzPts val="1700"/>
            </a:pPr>
            <a:endParaRPr lang="en"/>
          </a:p>
          <a:p>
            <a:pPr marL="457200" lvl="3" indent="-336550">
              <a:lnSpc>
                <a:spcPct val="150000"/>
              </a:lnSpc>
              <a:buSzPts val="1700"/>
              <a:buChar char="●"/>
            </a:pPr>
            <a:endParaRPr/>
          </a:p>
        </p:txBody>
      </p:sp>
    </p:spTree>
    <p:extLst>
      <p:ext uri="{BB962C8B-B14F-4D97-AF65-F5344CB8AC3E}">
        <p14:creationId xmlns:p14="http://schemas.microsoft.com/office/powerpoint/2010/main" val="3987169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p12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r>
              <a:rPr lang="en" sz="3000" b="1" err="1"/>
              <a:t>Documentatie</a:t>
            </a:r>
            <a:r>
              <a:rPr lang="en" sz="3000" b="1"/>
              <a:t> op </a:t>
            </a:r>
            <a:r>
              <a:rPr lang="en" sz="3000" b="1" err="1"/>
              <a:t>Github</a:t>
            </a:r>
          </a:p>
        </p:txBody>
      </p:sp>
      <p:pic>
        <p:nvPicPr>
          <p:cNvPr id="5" name="Picture 4" descr="A screenshot of a computer&#10;&#10;Description automatically generated">
            <a:extLst>
              <a:ext uri="{FF2B5EF4-FFF2-40B4-BE49-F238E27FC236}">
                <a16:creationId xmlns:a16="http://schemas.microsoft.com/office/drawing/2014/main" id="{23A54268-FA00-964D-8AAB-466AFEF7CC00}"/>
              </a:ext>
            </a:extLst>
          </p:cNvPr>
          <p:cNvPicPr>
            <a:picLocks noChangeAspect="1"/>
          </p:cNvPicPr>
          <p:nvPr/>
        </p:nvPicPr>
        <p:blipFill>
          <a:blip r:embed="rId3"/>
          <a:stretch>
            <a:fillRect/>
          </a:stretch>
        </p:blipFill>
        <p:spPr>
          <a:xfrm>
            <a:off x="555865" y="1795430"/>
            <a:ext cx="4201604" cy="1700904"/>
          </a:xfrm>
          <a:prstGeom prst="rect">
            <a:avLst/>
          </a:prstGeom>
        </p:spPr>
      </p:pic>
      <p:sp>
        <p:nvSpPr>
          <p:cNvPr id="6" name="TextBox 5">
            <a:extLst>
              <a:ext uri="{FF2B5EF4-FFF2-40B4-BE49-F238E27FC236}">
                <a16:creationId xmlns:a16="http://schemas.microsoft.com/office/drawing/2014/main" id="{0662A4C3-1940-E345-560F-42BC46AA2DFC}"/>
              </a:ext>
            </a:extLst>
          </p:cNvPr>
          <p:cNvSpPr txBox="1"/>
          <p:nvPr/>
        </p:nvSpPr>
        <p:spPr>
          <a:xfrm>
            <a:off x="628661" y="4522173"/>
            <a:ext cx="7884651"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a:hlinkClick r:id="rId4"/>
              </a:rPr>
              <a:t>https://github.com/Informatievlaanderen/OSLOthema-slimmeRaadpleegOmgeving</a:t>
            </a:r>
            <a:r>
              <a:rPr lang="en"/>
              <a:t> </a:t>
            </a:r>
            <a:endParaRPr lang="en-US"/>
          </a:p>
          <a:p>
            <a:pPr algn="l"/>
            <a:endParaRPr lang="en-US" sz="800"/>
          </a:p>
        </p:txBody>
      </p:sp>
      <p:pic>
        <p:nvPicPr>
          <p:cNvPr id="7" name="Picture 6" descr="A screenshot of a computer&#10;&#10;Description automatically generated">
            <a:extLst>
              <a:ext uri="{FF2B5EF4-FFF2-40B4-BE49-F238E27FC236}">
                <a16:creationId xmlns:a16="http://schemas.microsoft.com/office/drawing/2014/main" id="{43F1905B-9D45-84BB-43B1-B6151B243576}"/>
              </a:ext>
            </a:extLst>
          </p:cNvPr>
          <p:cNvPicPr>
            <a:picLocks noChangeAspect="1"/>
          </p:cNvPicPr>
          <p:nvPr/>
        </p:nvPicPr>
        <p:blipFill>
          <a:blip r:embed="rId5"/>
          <a:stretch>
            <a:fillRect/>
          </a:stretch>
        </p:blipFill>
        <p:spPr>
          <a:xfrm>
            <a:off x="4804374" y="1777865"/>
            <a:ext cx="3115214" cy="1741429"/>
          </a:xfrm>
          <a:prstGeom prst="rect">
            <a:avLst/>
          </a:prstGeom>
        </p:spPr>
      </p:pic>
      <p:sp>
        <p:nvSpPr>
          <p:cNvPr id="8" name="TextBox 7">
            <a:extLst>
              <a:ext uri="{FF2B5EF4-FFF2-40B4-BE49-F238E27FC236}">
                <a16:creationId xmlns:a16="http://schemas.microsoft.com/office/drawing/2014/main" id="{A203AA87-1C38-0982-B024-3FF99C5914B9}"/>
              </a:ext>
            </a:extLst>
          </p:cNvPr>
          <p:cNvSpPr txBox="1"/>
          <p:nvPr/>
        </p:nvSpPr>
        <p:spPr>
          <a:xfrm>
            <a:off x="664718" y="924683"/>
            <a:ext cx="51254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Per use case: HTML </a:t>
            </a:r>
            <a:r>
              <a:rPr lang="en-US" err="1"/>
              <a:t>voorbeeld</a:t>
            </a:r>
            <a:r>
              <a:rPr lang="en-US"/>
              <a:t> + diagram</a:t>
            </a:r>
          </a:p>
        </p:txBody>
      </p:sp>
    </p:spTree>
    <p:extLst>
      <p:ext uri="{BB962C8B-B14F-4D97-AF65-F5344CB8AC3E}">
        <p14:creationId xmlns:p14="http://schemas.microsoft.com/office/powerpoint/2010/main" val="3726154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Voorbeelden locaties</a:t>
            </a:r>
            <a:endParaRPr lang="en-US"/>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763885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Voorbeelden</a:t>
            </a:r>
            <a:endParaRPr lang="nl-BE" sz="2200" b="1" i="0" u="none" strike="noStrike" cap="none">
              <a:solidFill>
                <a:srgbClr val="000000"/>
              </a:solidFill>
              <a:latin typeface="Arial"/>
              <a:ea typeface="Arial"/>
              <a:cs typeface="Arial"/>
              <a:sym typeface="Arial"/>
            </a:endParaRPr>
          </a:p>
        </p:txBody>
      </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7382448" y="2696039"/>
            <a:ext cx="1541418" cy="23662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E738E4-57C8-D0E2-D2F4-1F5534EFA6C1}"/>
              </a:ext>
            </a:extLst>
          </p:cNvPr>
          <p:cNvSpPr txBox="1"/>
          <p:nvPr/>
        </p:nvSpPr>
        <p:spPr>
          <a:xfrm>
            <a:off x="522324" y="809738"/>
            <a:ext cx="6860123" cy="3108543"/>
          </a:xfrm>
          <a:prstGeom prst="rect">
            <a:avLst/>
          </a:prstGeom>
          <a:noFill/>
        </p:spPr>
        <p:txBody>
          <a:bodyPr wrap="square" lIns="91440" tIns="45720" rIns="91440" bIns="45720" anchor="t">
            <a:spAutoFit/>
          </a:bodyPr>
          <a:lstStyle/>
          <a:p>
            <a:r>
              <a:rPr lang="nl-BE" b="1">
                <a:solidFill>
                  <a:srgbClr val="0B5394"/>
                </a:solidFill>
                <a:latin typeface="Calibri"/>
                <a:ea typeface="Calibri"/>
                <a:cs typeface="Calibri"/>
                <a:sym typeface="Calibri"/>
              </a:rPr>
              <a:t>Fien wil graag op de hoogte blijven </a:t>
            </a:r>
            <a:r>
              <a:rPr lang="nl-BE" sz="1400" b="1">
                <a:solidFill>
                  <a:srgbClr val="0B5394"/>
                </a:solidFill>
                <a:latin typeface="Calibri"/>
                <a:ea typeface="Calibri"/>
                <a:cs typeface="Calibri"/>
                <a:sym typeface="Calibri"/>
              </a:rPr>
              <a:t>van </a:t>
            </a:r>
            <a:r>
              <a:rPr lang="nl-BE" b="1">
                <a:solidFill>
                  <a:srgbClr val="0B5394"/>
                </a:solidFill>
                <a:latin typeface="Calibri"/>
                <a:ea typeface="Calibri"/>
                <a:cs typeface="Calibri"/>
                <a:sym typeface="Calibri"/>
              </a:rPr>
              <a:t>alle openbare werken die plaats vinden bij haar in </a:t>
            </a:r>
            <a:r>
              <a:rPr lang="nl-BE" sz="1400" b="1">
                <a:solidFill>
                  <a:srgbClr val="0B5394"/>
                </a:solidFill>
                <a:latin typeface="Calibri"/>
                <a:ea typeface="Calibri"/>
                <a:cs typeface="Calibri"/>
                <a:sym typeface="Calibri"/>
              </a:rPr>
              <a:t>de </a:t>
            </a:r>
            <a:r>
              <a:rPr lang="nl-BE" b="1">
                <a:solidFill>
                  <a:srgbClr val="0B5394"/>
                </a:solidFill>
                <a:latin typeface="Calibri"/>
                <a:ea typeface="Calibri"/>
                <a:cs typeface="Calibri"/>
                <a:sym typeface="Calibri"/>
              </a:rPr>
              <a:t>buurt</a:t>
            </a:r>
            <a:r>
              <a:rPr lang="nl-BE" sz="1400" b="1">
                <a:solidFill>
                  <a:srgbClr val="0B5394"/>
                </a:solidFill>
                <a:latin typeface="Calibri"/>
                <a:ea typeface="Calibri"/>
                <a:cs typeface="Calibri"/>
                <a:sym typeface="Calibri"/>
              </a:rPr>
              <a:t>.</a:t>
            </a:r>
            <a:r>
              <a:rPr lang="nl-BE" b="1">
                <a:solidFill>
                  <a:srgbClr val="0B5394"/>
                </a:solidFill>
                <a:latin typeface="Calibri"/>
                <a:ea typeface="Calibri"/>
                <a:cs typeface="Calibri"/>
                <a:sym typeface="Calibri"/>
              </a:rPr>
              <a:t> Dit kan op verschillende manieren:</a:t>
            </a:r>
          </a:p>
          <a:p>
            <a:endParaRPr lang="nl-BE" b="1">
              <a:solidFill>
                <a:srgbClr val="0B5394"/>
              </a:solidFill>
              <a:latin typeface="Calibri"/>
              <a:ea typeface="Calibri"/>
              <a:cs typeface="Calibri"/>
              <a:sym typeface="Calibri"/>
            </a:endParaRPr>
          </a:p>
          <a:p>
            <a:pPr marL="285750" indent="-285750">
              <a:lnSpc>
                <a:spcPct val="200000"/>
              </a:lnSpc>
              <a:buFont typeface="Arial" panose="020B0604020202020204" pitchFamily="34" charset="0"/>
              <a:buChar char="•"/>
            </a:pPr>
            <a:r>
              <a:rPr lang="nl-NL">
                <a:latin typeface="Calibri"/>
                <a:cs typeface="Calibri"/>
              </a:rPr>
              <a:t>Op straatnaam</a:t>
            </a:r>
          </a:p>
          <a:p>
            <a:pPr marL="285750" indent="-285750">
              <a:lnSpc>
                <a:spcPct val="200000"/>
              </a:lnSpc>
              <a:buFont typeface="Arial" panose="020B0604020202020204" pitchFamily="34" charset="0"/>
              <a:buChar char="•"/>
            </a:pPr>
            <a:r>
              <a:rPr lang="nl-NL">
                <a:latin typeface="Calibri"/>
                <a:cs typeface="Calibri"/>
              </a:rPr>
              <a:t>Op een adres</a:t>
            </a:r>
          </a:p>
          <a:p>
            <a:pPr marL="285750" indent="-285750">
              <a:lnSpc>
                <a:spcPct val="200000"/>
              </a:lnSpc>
              <a:buFont typeface="Arial" panose="020B0604020202020204" pitchFamily="34" charset="0"/>
              <a:buChar char="•"/>
            </a:pPr>
            <a:r>
              <a:rPr lang="nl-NL">
                <a:latin typeface="Calibri"/>
                <a:cs typeface="Calibri"/>
              </a:rPr>
              <a:t>Combinatie van straat &amp; huisnummers</a:t>
            </a:r>
          </a:p>
          <a:p>
            <a:pPr marL="285750" indent="-285750">
              <a:lnSpc>
                <a:spcPct val="200000"/>
              </a:lnSpc>
              <a:buFont typeface="Arial" panose="020B0604020202020204" pitchFamily="34" charset="0"/>
              <a:buChar char="•"/>
            </a:pPr>
            <a:r>
              <a:rPr lang="nl-NL">
                <a:latin typeface="Calibri"/>
                <a:cs typeface="Calibri"/>
              </a:rPr>
              <a:t>Een plaats met naam en geometrie</a:t>
            </a:r>
          </a:p>
          <a:p>
            <a:pPr marL="285750" indent="-285750">
              <a:lnSpc>
                <a:spcPct val="200000"/>
              </a:lnSpc>
              <a:buFont typeface="Arial" panose="020B0604020202020204" pitchFamily="34" charset="0"/>
              <a:buChar char="•"/>
            </a:pPr>
            <a:r>
              <a:rPr lang="nl-NL">
                <a:latin typeface="Calibri"/>
                <a:cs typeface="Calibri"/>
              </a:rPr>
              <a:t>Enkel coördinaten</a:t>
            </a:r>
          </a:p>
          <a:p>
            <a:endParaRPr lang="en-GB" b="1">
              <a:latin typeface="Calibri"/>
              <a:cs typeface="Calibri"/>
            </a:endParaRPr>
          </a:p>
        </p:txBody>
      </p:sp>
    </p:spTree>
    <p:extLst>
      <p:ext uri="{BB962C8B-B14F-4D97-AF65-F5344CB8AC3E}">
        <p14:creationId xmlns:p14="http://schemas.microsoft.com/office/powerpoint/2010/main" val="3184907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Voorbeelden: straatnaam</a:t>
            </a:r>
            <a:endParaRPr lang="nl-BE" sz="22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738664"/>
          </a:xfrm>
          <a:prstGeom prst="rect">
            <a:avLst/>
          </a:prstGeom>
          <a:noFill/>
        </p:spPr>
        <p:txBody>
          <a:bodyPr wrap="square" lIns="91440" tIns="45720" rIns="91440" bIns="45720" anchor="t">
            <a:spAutoFit/>
          </a:bodyPr>
          <a:lstStyle/>
          <a:p>
            <a:r>
              <a:rPr lang="nl-BE" b="1">
                <a:solidFill>
                  <a:srgbClr val="0B5394"/>
                </a:solidFill>
                <a:latin typeface="Calibri"/>
                <a:ea typeface="Calibri"/>
                <a:cs typeface="Calibri"/>
                <a:sym typeface="Calibri"/>
              </a:rPr>
              <a:t>Indien mogelijk proberen we te linken naar een basisregister. Bijvoorbeeld kan een straatnaam als volgt gelinkt worden:</a:t>
            </a:r>
            <a:endParaRPr lang="en-GB" b="1">
              <a:latin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514E1F94-4D57-4AD0-D722-DDDB58EBCB4A}"/>
              </a:ext>
            </a:extLst>
          </p:cNvPr>
          <p:cNvPicPr>
            <a:picLocks noChangeAspect="1"/>
          </p:cNvPicPr>
          <p:nvPr/>
        </p:nvPicPr>
        <p:blipFill>
          <a:blip r:embed="rId3"/>
          <a:stretch>
            <a:fillRect/>
          </a:stretch>
        </p:blipFill>
        <p:spPr>
          <a:xfrm>
            <a:off x="1790521" y="1979155"/>
            <a:ext cx="5854100" cy="2077484"/>
          </a:xfrm>
          <a:prstGeom prst="rect">
            <a:avLst/>
          </a:prstGeom>
        </p:spPr>
      </p:pic>
    </p:spTree>
    <p:extLst>
      <p:ext uri="{BB962C8B-B14F-4D97-AF65-F5344CB8AC3E}">
        <p14:creationId xmlns:p14="http://schemas.microsoft.com/office/powerpoint/2010/main" val="1741873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128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pic>
        <p:nvPicPr>
          <p:cNvPr id="1026" name="Picture 2" descr="Work better together with Mural's visual work platform | Mural">
            <a:hlinkClick r:id="rId3"/>
            <a:extLst>
              <a:ext uri="{FF2B5EF4-FFF2-40B4-BE49-F238E27FC236}">
                <a16:creationId xmlns:a16="http://schemas.microsoft.com/office/drawing/2014/main" id="{49E00F3C-6230-0398-811D-E61CFDFE9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Voorbeelden: een adres</a:t>
            </a:r>
            <a:endParaRPr lang="nl-BE" sz="22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738664"/>
          </a:xfrm>
          <a:prstGeom prst="rect">
            <a:avLst/>
          </a:prstGeom>
          <a:noFill/>
        </p:spPr>
        <p:txBody>
          <a:bodyPr wrap="square" lIns="91440" tIns="45720" rIns="91440" bIns="45720" anchor="t">
            <a:spAutoFit/>
          </a:bodyPr>
          <a:lstStyle/>
          <a:p>
            <a:r>
              <a:rPr lang="nl-NL" b="1">
                <a:solidFill>
                  <a:srgbClr val="0B5394"/>
                </a:solidFill>
                <a:latin typeface="Calibri"/>
                <a:ea typeface="Calibri"/>
                <a:cs typeface="Calibri"/>
                <a:sym typeface="Calibri"/>
              </a:rPr>
              <a:t>Bij adressen wordt gebruik gemaakt van Adresvoorstellingen die op hun beurt verwijzen naar een adres in het basisregister.</a:t>
            </a:r>
            <a:endParaRPr lang="en-GB" b="1">
              <a:latin typeface="Calibri"/>
              <a:cs typeface="Calibri"/>
            </a:endParaRPr>
          </a:p>
        </p:txBody>
      </p:sp>
      <p:pic>
        <p:nvPicPr>
          <p:cNvPr id="6" name="Picture 5">
            <a:extLst>
              <a:ext uri="{FF2B5EF4-FFF2-40B4-BE49-F238E27FC236}">
                <a16:creationId xmlns:a16="http://schemas.microsoft.com/office/drawing/2014/main" id="{7C0806B8-E359-28C7-C9E6-10722FAF0ABF}"/>
              </a:ext>
            </a:extLst>
          </p:cNvPr>
          <p:cNvPicPr>
            <a:picLocks noChangeAspect="1"/>
          </p:cNvPicPr>
          <p:nvPr/>
        </p:nvPicPr>
        <p:blipFill>
          <a:blip r:embed="rId3"/>
          <a:stretch>
            <a:fillRect/>
          </a:stretch>
        </p:blipFill>
        <p:spPr>
          <a:xfrm>
            <a:off x="2726267" y="1730631"/>
            <a:ext cx="6308818" cy="2874990"/>
          </a:xfrm>
          <a:prstGeom prst="rect">
            <a:avLst/>
          </a:prstGeom>
        </p:spPr>
      </p:pic>
    </p:spTree>
    <p:extLst>
      <p:ext uri="{BB962C8B-B14F-4D97-AF65-F5344CB8AC3E}">
        <p14:creationId xmlns:p14="http://schemas.microsoft.com/office/powerpoint/2010/main" val="910832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Voorbeelden: een adres</a:t>
            </a:r>
            <a:endParaRPr lang="nl-BE" sz="22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738664"/>
          </a:xfrm>
          <a:prstGeom prst="rect">
            <a:avLst/>
          </a:prstGeom>
          <a:noFill/>
        </p:spPr>
        <p:txBody>
          <a:bodyPr wrap="square" lIns="91440" tIns="45720" rIns="91440" bIns="45720" anchor="t">
            <a:spAutoFit/>
          </a:bodyPr>
          <a:lstStyle/>
          <a:p>
            <a:r>
              <a:rPr lang="nl-NL" b="1">
                <a:solidFill>
                  <a:srgbClr val="0B5394"/>
                </a:solidFill>
                <a:latin typeface="Calibri"/>
                <a:ea typeface="Calibri"/>
                <a:cs typeface="Calibri"/>
                <a:sym typeface="Calibri"/>
              </a:rPr>
              <a:t>Bij adressen wordt gebruik gemaakt van Adresvoorstellingen die op hun beurt verwijzen naar een adres in het basisregister.</a:t>
            </a:r>
            <a:endParaRPr lang="en-GB" b="1">
              <a:latin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024B6D1F-DBF2-C01A-808B-9090D9531B0D}"/>
              </a:ext>
            </a:extLst>
          </p:cNvPr>
          <p:cNvPicPr>
            <a:picLocks noChangeAspect="1"/>
          </p:cNvPicPr>
          <p:nvPr/>
        </p:nvPicPr>
        <p:blipFill>
          <a:blip r:embed="rId3"/>
          <a:stretch>
            <a:fillRect/>
          </a:stretch>
        </p:blipFill>
        <p:spPr>
          <a:xfrm>
            <a:off x="1803999" y="1679457"/>
            <a:ext cx="5468608" cy="2558267"/>
          </a:xfrm>
          <a:prstGeom prst="rect">
            <a:avLst/>
          </a:prstGeom>
        </p:spPr>
      </p:pic>
    </p:spTree>
    <p:extLst>
      <p:ext uri="{BB962C8B-B14F-4D97-AF65-F5344CB8AC3E}">
        <p14:creationId xmlns:p14="http://schemas.microsoft.com/office/powerpoint/2010/main" val="3872979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13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59055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8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Voorbeelden: combinatie straat &amp; huisnummers</a:t>
            </a:r>
            <a:endParaRPr lang="nl-BE" sz="20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4" y="809738"/>
            <a:ext cx="6869075" cy="738664"/>
          </a:xfrm>
          <a:prstGeom prst="rect">
            <a:avLst/>
          </a:prstGeom>
          <a:noFill/>
        </p:spPr>
        <p:txBody>
          <a:bodyPr wrap="square" lIns="91440" tIns="45720" rIns="91440" bIns="45720" anchor="t">
            <a:spAutoFit/>
          </a:bodyPr>
          <a:lstStyle/>
          <a:p>
            <a:r>
              <a:rPr lang="nl-NL" b="1">
                <a:solidFill>
                  <a:srgbClr val="0B5394"/>
                </a:solidFill>
                <a:latin typeface="Calibri"/>
                <a:ea typeface="Calibri"/>
                <a:cs typeface="Calibri"/>
                <a:sym typeface="Calibri"/>
              </a:rPr>
              <a:t>Wanneer er meerdere huisnummers geannoteerd worden, raden we aan om elk adres apart te linken. De adresvoorstellingen dienen apart beschreven te worden zoals hierboven getoond.</a:t>
            </a:r>
            <a:endParaRPr lang="en-GB" b="1">
              <a:latin typeface="Calibri"/>
              <a:cs typeface="Calibri"/>
            </a:endParaRPr>
          </a:p>
        </p:txBody>
      </p:sp>
      <p:pic>
        <p:nvPicPr>
          <p:cNvPr id="2" name="Picture 1" descr="A screen shot of a computer&#10;&#10;Description automatically generated">
            <a:extLst>
              <a:ext uri="{FF2B5EF4-FFF2-40B4-BE49-F238E27FC236}">
                <a16:creationId xmlns:a16="http://schemas.microsoft.com/office/drawing/2014/main" id="{FDC69666-35F7-DE88-2C99-C29A0F0DE35B}"/>
              </a:ext>
            </a:extLst>
          </p:cNvPr>
          <p:cNvPicPr>
            <a:picLocks noChangeAspect="1"/>
          </p:cNvPicPr>
          <p:nvPr/>
        </p:nvPicPr>
        <p:blipFill>
          <a:blip r:embed="rId3"/>
          <a:stretch>
            <a:fillRect/>
          </a:stretch>
        </p:blipFill>
        <p:spPr>
          <a:xfrm>
            <a:off x="1248674" y="2269245"/>
            <a:ext cx="7199282" cy="1189988"/>
          </a:xfrm>
          <a:prstGeom prst="rect">
            <a:avLst/>
          </a:prstGeom>
        </p:spPr>
      </p:pic>
    </p:spTree>
    <p:extLst>
      <p:ext uri="{BB962C8B-B14F-4D97-AF65-F5344CB8AC3E}">
        <p14:creationId xmlns:p14="http://schemas.microsoft.com/office/powerpoint/2010/main" val="3486081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3936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59055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8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Voorbeelden: een plaats met naam en geometrie</a:t>
            </a:r>
            <a:endParaRPr lang="nl-BE" sz="20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4" y="809738"/>
            <a:ext cx="6869075" cy="523220"/>
          </a:xfrm>
          <a:prstGeom prst="rect">
            <a:avLst/>
          </a:prstGeom>
          <a:noFill/>
        </p:spPr>
        <p:txBody>
          <a:bodyPr wrap="square" lIns="91440" tIns="45720" rIns="91440" bIns="45720" anchor="t">
            <a:spAutoFit/>
          </a:bodyPr>
          <a:lstStyle/>
          <a:p>
            <a:r>
              <a:rPr lang="nl-NL" b="1">
                <a:solidFill>
                  <a:srgbClr val="0B5394"/>
                </a:solidFill>
                <a:latin typeface="Calibri"/>
                <a:ea typeface="Calibri"/>
                <a:cs typeface="Calibri"/>
                <a:sym typeface="Calibri"/>
              </a:rPr>
              <a:t>Om een bepaalde plaats aan te duiden, zoals een wijk of evenementenweide, met een naam en geometrie kunnen we Plaats van OSLO generiek gebruiken.</a:t>
            </a:r>
            <a:endParaRPr lang="en-GB" b="1">
              <a:latin typeface="Calibri"/>
              <a:cs typeface="Calibri"/>
            </a:endParaRPr>
          </a:p>
        </p:txBody>
      </p:sp>
      <p:pic>
        <p:nvPicPr>
          <p:cNvPr id="5" name="Picture 4">
            <a:extLst>
              <a:ext uri="{FF2B5EF4-FFF2-40B4-BE49-F238E27FC236}">
                <a16:creationId xmlns:a16="http://schemas.microsoft.com/office/drawing/2014/main" id="{634D92E8-4049-E32A-A8AA-EBE6FB626EB6}"/>
              </a:ext>
            </a:extLst>
          </p:cNvPr>
          <p:cNvPicPr>
            <a:picLocks noChangeAspect="1"/>
          </p:cNvPicPr>
          <p:nvPr/>
        </p:nvPicPr>
        <p:blipFill>
          <a:blip r:embed="rId3"/>
          <a:stretch>
            <a:fillRect/>
          </a:stretch>
        </p:blipFill>
        <p:spPr>
          <a:xfrm>
            <a:off x="1549086" y="1866921"/>
            <a:ext cx="6045827" cy="2792353"/>
          </a:xfrm>
          <a:prstGeom prst="rect">
            <a:avLst/>
          </a:prstGeom>
        </p:spPr>
      </p:pic>
    </p:spTree>
    <p:extLst>
      <p:ext uri="{BB962C8B-B14F-4D97-AF65-F5344CB8AC3E}">
        <p14:creationId xmlns:p14="http://schemas.microsoft.com/office/powerpoint/2010/main" val="1146401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59055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8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Voorbeelden: een plaats met naam en geometrie</a:t>
            </a:r>
            <a:endParaRPr lang="nl-BE" sz="20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4" y="809738"/>
            <a:ext cx="6869075" cy="523220"/>
          </a:xfrm>
          <a:prstGeom prst="rect">
            <a:avLst/>
          </a:prstGeom>
          <a:noFill/>
        </p:spPr>
        <p:txBody>
          <a:bodyPr wrap="square" lIns="91440" tIns="45720" rIns="91440" bIns="45720" anchor="t">
            <a:spAutoFit/>
          </a:bodyPr>
          <a:lstStyle/>
          <a:p>
            <a:r>
              <a:rPr lang="nl-NL" b="1">
                <a:solidFill>
                  <a:srgbClr val="0B5394"/>
                </a:solidFill>
                <a:latin typeface="Calibri"/>
                <a:ea typeface="Calibri"/>
                <a:cs typeface="Calibri"/>
                <a:sym typeface="Calibri"/>
              </a:rPr>
              <a:t>Om een bepaalde plaats aan te duiden, zoals een wijk of evenementenweide, met een naam en geometrie kunnen we Plaats van OSLO generiek gebruiken.</a:t>
            </a:r>
            <a:endParaRPr lang="en-GB" b="1">
              <a:latin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FDE6128F-302E-A39F-0DBB-1382807EA8D9}"/>
              </a:ext>
            </a:extLst>
          </p:cNvPr>
          <p:cNvPicPr>
            <a:picLocks noChangeAspect="1"/>
          </p:cNvPicPr>
          <p:nvPr/>
        </p:nvPicPr>
        <p:blipFill>
          <a:blip r:embed="rId3"/>
          <a:stretch>
            <a:fillRect/>
          </a:stretch>
        </p:blipFill>
        <p:spPr>
          <a:xfrm>
            <a:off x="1175888" y="1636020"/>
            <a:ext cx="7247805" cy="2437567"/>
          </a:xfrm>
          <a:prstGeom prst="rect">
            <a:avLst/>
          </a:prstGeom>
        </p:spPr>
      </p:pic>
    </p:spTree>
    <p:extLst>
      <p:ext uri="{BB962C8B-B14F-4D97-AF65-F5344CB8AC3E}">
        <p14:creationId xmlns:p14="http://schemas.microsoft.com/office/powerpoint/2010/main" val="1252623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687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59055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8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Voorbeelden: enkel coördinaten</a:t>
            </a:r>
            <a:endParaRPr lang="nl-BE" sz="20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4" y="809738"/>
            <a:ext cx="6869075" cy="523220"/>
          </a:xfrm>
          <a:prstGeom prst="rect">
            <a:avLst/>
          </a:prstGeom>
          <a:noFill/>
        </p:spPr>
        <p:txBody>
          <a:bodyPr wrap="square" lIns="91440" tIns="45720" rIns="91440" bIns="45720" anchor="t">
            <a:spAutoFit/>
          </a:bodyPr>
          <a:lstStyle/>
          <a:p>
            <a:r>
              <a:rPr lang="nl-NL" b="1">
                <a:solidFill>
                  <a:srgbClr val="0B5394"/>
                </a:solidFill>
                <a:latin typeface="Calibri"/>
                <a:ea typeface="Calibri"/>
                <a:cs typeface="Calibri"/>
                <a:sym typeface="Calibri"/>
              </a:rPr>
              <a:t>Om enkel coördinaten te linken met het besluit, dient nog altijd met Geometrie gewerkt te worden. Bijvoorbeeld: plaatsing van tijdelijke sluikstortcamera aan landweg.</a:t>
            </a:r>
            <a:endParaRPr lang="en-GB" b="1">
              <a:latin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DBEDDB36-7D2F-9734-6670-2CF8EFF81C7D}"/>
              </a:ext>
            </a:extLst>
          </p:cNvPr>
          <p:cNvPicPr>
            <a:picLocks noChangeAspect="1"/>
          </p:cNvPicPr>
          <p:nvPr/>
        </p:nvPicPr>
        <p:blipFill>
          <a:blip r:embed="rId3"/>
          <a:stretch>
            <a:fillRect/>
          </a:stretch>
        </p:blipFill>
        <p:spPr>
          <a:xfrm>
            <a:off x="1553294" y="1868715"/>
            <a:ext cx="6077848" cy="1896695"/>
          </a:xfrm>
          <a:prstGeom prst="rect">
            <a:avLst/>
          </a:prstGeom>
        </p:spPr>
      </p:pic>
    </p:spTree>
    <p:extLst>
      <p:ext uri="{BB962C8B-B14F-4D97-AF65-F5344CB8AC3E}">
        <p14:creationId xmlns:p14="http://schemas.microsoft.com/office/powerpoint/2010/main" val="99685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56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Samenvatting</a:t>
            </a:r>
            <a:endParaRPr lang="nl-BE" sz="3700" b="1" i="0" u="none" strike="noStrike" cap="none">
              <a:solidFill>
                <a:srgbClr val="000000"/>
              </a:solidFill>
              <a:latin typeface="Arial"/>
              <a:ea typeface="Arial"/>
              <a:cs typeface="Arial"/>
              <a:sym typeface="Arial"/>
            </a:endParaRPr>
          </a:p>
          <a:p>
            <a:pPr algn="ctr">
              <a:buSzPts val="3700"/>
            </a:pPr>
            <a:r>
              <a:rPr lang="nl-BE" sz="3700" b="1"/>
              <a:t>tweede thematische</a:t>
            </a:r>
            <a:r>
              <a:rPr lang="nl-BE" sz="3700" b="1" i="0" u="none" strike="noStrike" cap="none">
                <a:solidFill>
                  <a:srgbClr val="000000"/>
                </a:solidFill>
                <a:latin typeface="Arial"/>
                <a:ea typeface="Arial"/>
                <a:cs typeface="Arial"/>
                <a:sym typeface="Arial"/>
              </a:rPr>
              <a:t> werkgroep</a:t>
            </a:r>
            <a:endParaRPr lang="nl-BE" sz="3700" b="1" i="0" u="none" strike="noStrike" cap="none">
              <a:solidFill>
                <a:srgbClr val="000000"/>
              </a:solidFill>
              <a:latin typeface="Arial"/>
              <a:ea typeface="Arial"/>
              <a:cs typeface="Arial"/>
            </a:endParaRPr>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53439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Voorbeelden thema’s &amp; LPDC</a:t>
            </a:r>
            <a:endParaRPr lang="en-US"/>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0174044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59055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8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Voorbeelden: thema’s</a:t>
            </a:r>
            <a:endParaRPr lang="nl-BE" sz="20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4" y="809738"/>
            <a:ext cx="6869075" cy="738664"/>
          </a:xfrm>
          <a:prstGeom prst="rect">
            <a:avLst/>
          </a:prstGeom>
          <a:noFill/>
        </p:spPr>
        <p:txBody>
          <a:bodyPr wrap="square" lIns="91440" tIns="45720" rIns="91440" bIns="45720" anchor="t">
            <a:spAutoFit/>
          </a:bodyPr>
          <a:lstStyle/>
          <a:p>
            <a:r>
              <a:rPr lang="nl-NL" b="1">
                <a:solidFill>
                  <a:srgbClr val="0B5394"/>
                </a:solidFill>
                <a:latin typeface="Calibri"/>
                <a:ea typeface="Calibri"/>
                <a:cs typeface="Calibri"/>
                <a:sym typeface="Calibri"/>
              </a:rPr>
              <a:t>De hoofdthema’s om slim te annoteren worden in codelijst vervat waar we later op terugkomen. De bedoeling is dat deze hoofdthema’s gekoppeld kunnen worden met diverse rapporteringen zoals BBC en stadsmonitor.</a:t>
            </a:r>
            <a:endParaRPr lang="en-GB" b="1">
              <a:latin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B7697652-A66C-5FB3-BC9F-33B210209017}"/>
              </a:ext>
            </a:extLst>
          </p:cNvPr>
          <p:cNvPicPr>
            <a:picLocks noChangeAspect="1"/>
          </p:cNvPicPr>
          <p:nvPr/>
        </p:nvPicPr>
        <p:blipFill>
          <a:blip r:embed="rId3"/>
          <a:stretch>
            <a:fillRect/>
          </a:stretch>
        </p:blipFill>
        <p:spPr>
          <a:xfrm>
            <a:off x="895530" y="1947785"/>
            <a:ext cx="7795044" cy="1978479"/>
          </a:xfrm>
          <a:prstGeom prst="rect">
            <a:avLst/>
          </a:prstGeom>
        </p:spPr>
      </p:pic>
    </p:spTree>
    <p:extLst>
      <p:ext uri="{BB962C8B-B14F-4D97-AF65-F5344CB8AC3E}">
        <p14:creationId xmlns:p14="http://schemas.microsoft.com/office/powerpoint/2010/main" val="2789896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693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590550" cy="546300"/>
          </a:xfrm>
          <a:prstGeom prst="rect">
            <a:avLst/>
          </a:prstGeom>
          <a:noFill/>
          <a:ln>
            <a:noFill/>
          </a:ln>
        </p:spPr>
        <p:txBody>
          <a:bodyPr spcFirstLastPara="1" wrap="square" lIns="68550" tIns="34275" rIns="68550" bIns="34275" anchor="t" anchorCtr="0">
            <a:noAutofit/>
          </a:bodyPr>
          <a:lstStyle/>
          <a:p>
            <a:pPr>
              <a:buSzPts val="3000"/>
            </a:pPr>
            <a:r>
              <a:rPr lang="nl-BE" sz="28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Voorbeelden: </a:t>
            </a:r>
            <a:r>
              <a:rPr lang="nl-BE" sz="2800" b="1">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lokale thema’s</a:t>
            </a:r>
            <a:r>
              <a:rPr lang="nl-BE" sz="28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 gebruiken</a:t>
            </a:r>
            <a:endParaRPr lang="nl-BE" sz="20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4" y="809738"/>
            <a:ext cx="6869075" cy="523220"/>
          </a:xfrm>
          <a:prstGeom prst="rect">
            <a:avLst/>
          </a:prstGeom>
          <a:noFill/>
        </p:spPr>
        <p:txBody>
          <a:bodyPr wrap="square" lIns="91440" tIns="45720" rIns="91440" bIns="45720" anchor="t">
            <a:spAutoFit/>
          </a:bodyPr>
          <a:lstStyle/>
          <a:p>
            <a:r>
              <a:rPr lang="nl-NL" b="1">
                <a:solidFill>
                  <a:srgbClr val="0B5394"/>
                </a:solidFill>
                <a:latin typeface="Calibri"/>
                <a:ea typeface="Calibri"/>
                <a:cs typeface="Calibri"/>
                <a:sym typeface="Calibri"/>
              </a:rPr>
              <a:t>Lokaal kunnen er specifiekere thema’s gebruikt worden. Hiervoor dient wel steeds de link met een hoofdthema duidelijk blijven.</a:t>
            </a:r>
            <a:endParaRPr lang="en-GB" b="1">
              <a:latin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9E24976B-F986-307E-761E-5318D68A85B7}"/>
              </a:ext>
            </a:extLst>
          </p:cNvPr>
          <p:cNvPicPr>
            <a:picLocks noChangeAspect="1"/>
          </p:cNvPicPr>
          <p:nvPr/>
        </p:nvPicPr>
        <p:blipFill>
          <a:blip r:embed="rId3"/>
          <a:stretch>
            <a:fillRect/>
          </a:stretch>
        </p:blipFill>
        <p:spPr>
          <a:xfrm>
            <a:off x="1531728" y="1982069"/>
            <a:ext cx="5859492" cy="1885650"/>
          </a:xfrm>
          <a:prstGeom prst="rect">
            <a:avLst/>
          </a:prstGeom>
        </p:spPr>
      </p:pic>
    </p:spTree>
    <p:extLst>
      <p:ext uri="{BB962C8B-B14F-4D97-AF65-F5344CB8AC3E}">
        <p14:creationId xmlns:p14="http://schemas.microsoft.com/office/powerpoint/2010/main" val="4368840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086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590550" cy="546300"/>
          </a:xfrm>
          <a:prstGeom prst="rect">
            <a:avLst/>
          </a:prstGeom>
          <a:noFill/>
          <a:ln>
            <a:noFill/>
          </a:ln>
        </p:spPr>
        <p:txBody>
          <a:bodyPr spcFirstLastPara="1" wrap="square" lIns="68550" tIns="34275" rIns="68550" bIns="34275" anchor="t" anchorCtr="0">
            <a:noAutofit/>
          </a:bodyPr>
          <a:lstStyle/>
          <a:p>
            <a:pPr>
              <a:buSzPts val="3000"/>
            </a:pPr>
            <a:r>
              <a:rPr lang="nl-BE" sz="28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Voorbeelden: </a:t>
            </a:r>
            <a:r>
              <a:rPr lang="nl-BE" sz="28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linken naar LPDC</a:t>
            </a:r>
            <a:endParaRPr lang="nl-BE" sz="20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22324" y="809738"/>
            <a:ext cx="6869075" cy="1169551"/>
          </a:xfrm>
          <a:prstGeom prst="rect">
            <a:avLst/>
          </a:prstGeom>
          <a:noFill/>
        </p:spPr>
        <p:txBody>
          <a:bodyPr wrap="square" lIns="91440" tIns="45720" rIns="91440" bIns="45720" anchor="t">
            <a:spAutoFit/>
          </a:bodyPr>
          <a:lstStyle/>
          <a:p>
            <a:r>
              <a:rPr lang="nl-NL" b="1">
                <a:solidFill>
                  <a:srgbClr val="0B5394"/>
                </a:solidFill>
                <a:latin typeface="Calibri"/>
                <a:ea typeface="Calibri"/>
                <a:cs typeface="Calibri"/>
                <a:sym typeface="Calibri"/>
              </a:rPr>
              <a:t>Om te verwijzen naar een LPDC/IPDC-code wordt er verwezen naar een URI (unieke link), zoals </a:t>
            </a:r>
            <a:r>
              <a:rPr lang="nl-NL" b="1">
                <a:solidFill>
                  <a:srgbClr val="0B5394"/>
                </a:solidFill>
                <a:latin typeface="Calibri"/>
                <a:ea typeface="Calibri"/>
                <a:cs typeface="Calibri"/>
                <a:sym typeface="Calibri"/>
                <a:hlinkClick r:id="rId3"/>
              </a:rPr>
              <a:t>https://ipdc.vlaanderen.be/id/instantie/27543</a:t>
            </a:r>
            <a:r>
              <a:rPr lang="nl-NL" b="1">
                <a:solidFill>
                  <a:srgbClr val="0B5394"/>
                </a:solidFill>
                <a:latin typeface="Calibri"/>
                <a:ea typeface="Calibri"/>
                <a:cs typeface="Calibri"/>
                <a:sym typeface="Calibri"/>
              </a:rPr>
              <a:t>. Het voorbeeld hieronder legt de "bekrachtigt"-relatie tussen een besluit en het LPDC product (instantie van een conceptuele publieke dienst). Ook de link tussen LPDC en IPDC is toegevoegd met de "</a:t>
            </a:r>
            <a:r>
              <a:rPr lang="nl-NL" b="1" err="1">
                <a:solidFill>
                  <a:srgbClr val="0B5394"/>
                </a:solidFill>
                <a:latin typeface="Calibri"/>
                <a:ea typeface="Calibri"/>
                <a:cs typeface="Calibri"/>
                <a:sym typeface="Calibri"/>
              </a:rPr>
              <a:t>heeftBron</a:t>
            </a:r>
            <a:r>
              <a:rPr lang="nl-NL" b="1">
                <a:solidFill>
                  <a:srgbClr val="0B5394"/>
                </a:solidFill>
                <a:latin typeface="Calibri"/>
                <a:ea typeface="Calibri"/>
                <a:cs typeface="Calibri"/>
                <a:sym typeface="Calibri"/>
              </a:rPr>
              <a:t>"-relatie.</a:t>
            </a:r>
            <a:endParaRPr lang="en-GB" b="1">
              <a:latin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0851660E-2CFE-7ADE-E364-8EBC4B836FF7}"/>
              </a:ext>
            </a:extLst>
          </p:cNvPr>
          <p:cNvPicPr>
            <a:picLocks noChangeAspect="1"/>
          </p:cNvPicPr>
          <p:nvPr/>
        </p:nvPicPr>
        <p:blipFill>
          <a:blip r:embed="rId4"/>
          <a:stretch>
            <a:fillRect/>
          </a:stretch>
        </p:blipFill>
        <p:spPr>
          <a:xfrm>
            <a:off x="1448160" y="2108085"/>
            <a:ext cx="6169503" cy="2533998"/>
          </a:xfrm>
          <a:prstGeom prst="rect">
            <a:avLst/>
          </a:prstGeom>
        </p:spPr>
      </p:pic>
    </p:spTree>
    <p:extLst>
      <p:ext uri="{BB962C8B-B14F-4D97-AF65-F5344CB8AC3E}">
        <p14:creationId xmlns:p14="http://schemas.microsoft.com/office/powerpoint/2010/main" val="708589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64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p126"/>
          <p:cNvSpPr txBox="1"/>
          <p:nvPr/>
        </p:nvSpPr>
        <p:spPr>
          <a:xfrm>
            <a:off x="628651" y="273845"/>
            <a:ext cx="8328803" cy="738300"/>
          </a:xfrm>
          <a:prstGeom prst="rect">
            <a:avLst/>
          </a:prstGeom>
          <a:noFill/>
          <a:ln>
            <a:noFill/>
          </a:ln>
        </p:spPr>
        <p:txBody>
          <a:bodyPr spcFirstLastPara="1" wrap="square" lIns="68550" tIns="34275" rIns="68550" bIns="34275" anchor="t" anchorCtr="0">
            <a:noAutofit/>
          </a:bodyPr>
          <a:lstStyle/>
          <a:p>
            <a:r>
              <a:rPr lang="en" sz="3000" b="1" err="1"/>
              <a:t>Gecoördineerde</a:t>
            </a:r>
            <a:r>
              <a:rPr lang="en" sz="3000" b="1"/>
              <a:t> </a:t>
            </a:r>
            <a:r>
              <a:rPr lang="en" sz="3000" b="1" err="1"/>
              <a:t>versies</a:t>
            </a:r>
            <a:r>
              <a:rPr lang="en" sz="3000" b="1"/>
              <a:t> van </a:t>
            </a:r>
            <a:r>
              <a:rPr lang="en" sz="3000" b="1" err="1"/>
              <a:t>een</a:t>
            </a:r>
            <a:r>
              <a:rPr lang="en" sz="3000" b="1"/>
              <a:t> </a:t>
            </a:r>
            <a:r>
              <a:rPr lang="en" sz="3000" b="1" err="1"/>
              <a:t>reglement</a:t>
            </a:r>
            <a:endParaRPr lang="en-US" err="1"/>
          </a:p>
        </p:txBody>
      </p:sp>
      <p:pic>
        <p:nvPicPr>
          <p:cNvPr id="4" name="Picture 3" descr="A screenshot of a computer&#10;&#10;Description automatically generated">
            <a:extLst>
              <a:ext uri="{FF2B5EF4-FFF2-40B4-BE49-F238E27FC236}">
                <a16:creationId xmlns:a16="http://schemas.microsoft.com/office/drawing/2014/main" id="{DCBE9EAF-76DD-8E4B-BAE2-B030C2F92F4E}"/>
              </a:ext>
            </a:extLst>
          </p:cNvPr>
          <p:cNvPicPr>
            <a:picLocks noChangeAspect="1"/>
          </p:cNvPicPr>
          <p:nvPr/>
        </p:nvPicPr>
        <p:blipFill>
          <a:blip r:embed="rId3"/>
          <a:stretch>
            <a:fillRect/>
          </a:stretch>
        </p:blipFill>
        <p:spPr>
          <a:xfrm>
            <a:off x="2941607" y="1171479"/>
            <a:ext cx="3611232" cy="3124028"/>
          </a:xfrm>
          <a:prstGeom prst="rect">
            <a:avLst/>
          </a:prstGeom>
        </p:spPr>
      </p:pic>
      <p:sp>
        <p:nvSpPr>
          <p:cNvPr id="5" name="TextBox 4">
            <a:extLst>
              <a:ext uri="{FF2B5EF4-FFF2-40B4-BE49-F238E27FC236}">
                <a16:creationId xmlns:a16="http://schemas.microsoft.com/office/drawing/2014/main" id="{2FECC3A8-AAE2-7224-2E32-240B23CCAC08}"/>
              </a:ext>
            </a:extLst>
          </p:cNvPr>
          <p:cNvSpPr txBox="1"/>
          <p:nvPr/>
        </p:nvSpPr>
        <p:spPr>
          <a:xfrm>
            <a:off x="550473" y="4575235"/>
            <a:ext cx="63447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https://lblod.github.io/pages-vendors/#/docs/decision-attachments</a:t>
            </a:r>
            <a:endParaRPr lang="en-US"/>
          </a:p>
          <a:p>
            <a:endParaRPr lang="en-US"/>
          </a:p>
        </p:txBody>
      </p:sp>
    </p:spTree>
    <p:extLst>
      <p:ext uri="{BB962C8B-B14F-4D97-AF65-F5344CB8AC3E}">
        <p14:creationId xmlns:p14="http://schemas.microsoft.com/office/powerpoint/2010/main" val="2230836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59055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8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Voorbeelden: gecoördineerde versies van reglementen als bijlage van een besluit</a:t>
            </a:r>
            <a:endParaRPr lang="nl-BE" sz="20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0E738E4-57C8-D0E2-D2F4-1F5534EFA6C1}"/>
              </a:ext>
            </a:extLst>
          </p:cNvPr>
          <p:cNvSpPr txBox="1"/>
          <p:nvPr/>
        </p:nvSpPr>
        <p:spPr>
          <a:xfrm>
            <a:off x="553450" y="1216138"/>
            <a:ext cx="6869075" cy="138499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nl-NL" b="1">
                <a:solidFill>
                  <a:srgbClr val="0B5394"/>
                </a:solidFill>
                <a:latin typeface="Calibri"/>
                <a:ea typeface="Calibri"/>
                <a:cs typeface="Calibri"/>
                <a:sym typeface="Calibri"/>
              </a:rPr>
              <a:t>De behandeling van een agendapunt wordt gelinkt met twee besluiten: het wijzigingsbesluit &amp; het gecoördineerde reglement.</a:t>
            </a:r>
          </a:p>
          <a:p>
            <a:pPr marL="285750" indent="-285750">
              <a:buFont typeface="Arial" panose="020B0604020202020204" pitchFamily="34" charset="0"/>
              <a:buChar char="•"/>
            </a:pPr>
            <a:r>
              <a:rPr lang="nl-NL" b="1">
                <a:solidFill>
                  <a:srgbClr val="0B5394"/>
                </a:solidFill>
                <a:latin typeface="Calibri"/>
                <a:ea typeface="Calibri"/>
                <a:cs typeface="Calibri"/>
                <a:sym typeface="Calibri"/>
              </a:rPr>
              <a:t>Het gecoördineerde reglement krijgt een aparte typering.</a:t>
            </a:r>
          </a:p>
          <a:p>
            <a:pPr marL="285750" indent="-285750">
              <a:buFont typeface="Arial" panose="020B0604020202020204" pitchFamily="34" charset="0"/>
              <a:buChar char="•"/>
            </a:pPr>
            <a:r>
              <a:rPr lang="nl-NL" b="1">
                <a:solidFill>
                  <a:srgbClr val="0B5394"/>
                </a:solidFill>
                <a:latin typeface="Calibri"/>
                <a:ea typeface="Calibri"/>
                <a:cs typeface="Calibri"/>
                <a:sym typeface="Calibri"/>
              </a:rPr>
              <a:t>Uitbreiding: naast het linken van twee besluiten wordt ook geduidt dat het om een consolidatie gaat.</a:t>
            </a:r>
          </a:p>
          <a:p>
            <a:endParaRPr lang="en-GB" b="1">
              <a:latin typeface="Calibri"/>
              <a:cs typeface="Calibri"/>
            </a:endParaRPr>
          </a:p>
        </p:txBody>
      </p:sp>
    </p:spTree>
    <p:extLst>
      <p:ext uri="{BB962C8B-B14F-4D97-AF65-F5344CB8AC3E}">
        <p14:creationId xmlns:p14="http://schemas.microsoft.com/office/powerpoint/2010/main" val="2309639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59055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28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5"/>
                  </a:ext>
                </a:extLst>
              </a:rPr>
              <a:t>Voorbeelden: gecoördineerde versies van reglementen als bijlage van een besluit</a:t>
            </a:r>
            <a:endParaRPr lang="nl-BE" sz="2000" b="1" i="0" u="none" strike="noStrike" cap="none">
              <a:solidFill>
                <a:srgbClr val="000000"/>
              </a:solidFill>
              <a:latin typeface="Arial"/>
              <a:ea typeface="Arial"/>
              <a:cs typeface="Arial"/>
              <a:sym typeface="Arial"/>
            </a:endParaRPr>
          </a:p>
        </p:txBody>
      </p:sp>
      <p:pic>
        <p:nvPicPr>
          <p:cNvPr id="3" name="Picture 2" descr="A screenshot of a computer&#10;&#10;Description automatically generated">
            <a:extLst>
              <a:ext uri="{FF2B5EF4-FFF2-40B4-BE49-F238E27FC236}">
                <a16:creationId xmlns:a16="http://schemas.microsoft.com/office/drawing/2014/main" id="{02DA4B91-3772-1796-2DD4-83D5BDBC811B}"/>
              </a:ext>
            </a:extLst>
          </p:cNvPr>
          <p:cNvPicPr>
            <a:picLocks noChangeAspect="1"/>
          </p:cNvPicPr>
          <p:nvPr/>
        </p:nvPicPr>
        <p:blipFill>
          <a:blip r:embed="rId3"/>
          <a:stretch>
            <a:fillRect/>
          </a:stretch>
        </p:blipFill>
        <p:spPr>
          <a:xfrm>
            <a:off x="774221" y="1822514"/>
            <a:ext cx="7565904" cy="2258674"/>
          </a:xfrm>
          <a:prstGeom prst="rect">
            <a:avLst/>
          </a:prstGeom>
        </p:spPr>
      </p:pic>
    </p:spTree>
    <p:extLst>
      <p:ext uri="{BB962C8B-B14F-4D97-AF65-F5344CB8AC3E}">
        <p14:creationId xmlns:p14="http://schemas.microsoft.com/office/powerpoint/2010/main" val="3231258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Google Shape;418;g1fb2b73fd7a_0_152"/>
          <p:cNvSpPr txBox="1"/>
          <p:nvPr/>
        </p:nvSpPr>
        <p:spPr>
          <a:xfrm>
            <a:off x="735264" y="1194663"/>
            <a:ext cx="3082800" cy="993231"/>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Clr>
                <a:srgbClr val="000000"/>
              </a:buClr>
              <a:buSzPts val="1100"/>
              <a:buFont typeface="Arial"/>
              <a:buChar char="●"/>
            </a:pPr>
            <a:r>
              <a:rPr lang="en-GB" sz="1100" err="1"/>
              <a:t>Generieke</a:t>
            </a:r>
            <a:r>
              <a:rPr lang="en-GB" sz="1100"/>
              <a:t> </a:t>
            </a:r>
            <a:r>
              <a:rPr lang="en-GB" sz="1100" err="1"/>
              <a:t>Stuk</a:t>
            </a:r>
            <a:r>
              <a:rPr lang="en-GB" sz="1100"/>
              <a:t> &amp; </a:t>
            </a:r>
            <a:r>
              <a:rPr lang="en-GB" sz="1100" err="1"/>
              <a:t>Locatie</a:t>
            </a:r>
            <a:endParaRPr lang="en-GB" sz="1100"/>
          </a:p>
          <a:p>
            <a:pPr marL="457200" marR="0" lvl="0" indent="-298450" algn="l" rtl="0">
              <a:lnSpc>
                <a:spcPct val="100000"/>
              </a:lnSpc>
              <a:spcBef>
                <a:spcPts val="0"/>
              </a:spcBef>
              <a:spcAft>
                <a:spcPts val="0"/>
              </a:spcAft>
              <a:buClr>
                <a:srgbClr val="000000"/>
              </a:buClr>
              <a:buSzPts val="1100"/>
              <a:buFont typeface="Arial"/>
              <a:buChar char="●"/>
            </a:pPr>
            <a:r>
              <a:rPr lang="en-GB" sz="1100" b="0" i="0" u="none" strike="noStrike" cap="none">
                <a:solidFill>
                  <a:srgbClr val="000000"/>
                </a:solidFill>
                <a:latin typeface="Arial"/>
                <a:ea typeface="Arial"/>
                <a:cs typeface="Arial"/>
                <a:sym typeface="Arial"/>
              </a:rPr>
              <a:t>Link </a:t>
            </a:r>
            <a:r>
              <a:rPr lang="en-GB" sz="1100" b="0" i="0" u="none" strike="noStrike" cap="none" err="1">
                <a:solidFill>
                  <a:srgbClr val="000000"/>
                </a:solidFill>
                <a:latin typeface="Arial"/>
                <a:ea typeface="Arial"/>
                <a:cs typeface="Arial"/>
                <a:sym typeface="Arial"/>
              </a:rPr>
              <a:t>tussen</a:t>
            </a:r>
            <a:r>
              <a:rPr lang="en-GB" sz="1100" b="0" i="0" u="none" strike="noStrike" cap="none">
                <a:solidFill>
                  <a:srgbClr val="000000"/>
                </a:solidFill>
                <a:latin typeface="Arial"/>
                <a:ea typeface="Arial"/>
                <a:cs typeface="Arial"/>
                <a:sym typeface="Arial"/>
              </a:rPr>
              <a:t> LPDC &amp; IPDC</a:t>
            </a:r>
          </a:p>
          <a:p>
            <a:pPr marL="457200" marR="0" lvl="0" indent="-298450" algn="l" rtl="0">
              <a:lnSpc>
                <a:spcPct val="100000"/>
              </a:lnSpc>
              <a:spcBef>
                <a:spcPts val="0"/>
              </a:spcBef>
              <a:spcAft>
                <a:spcPts val="0"/>
              </a:spcAft>
              <a:buClr>
                <a:srgbClr val="000000"/>
              </a:buClr>
              <a:buSzPts val="1100"/>
              <a:buFont typeface="Arial"/>
              <a:buChar char="●"/>
            </a:pPr>
            <a:r>
              <a:rPr lang="en-GB" sz="1100"/>
              <a:t>Link </a:t>
            </a:r>
            <a:r>
              <a:rPr lang="en-GB" sz="1100" err="1"/>
              <a:t>tussen</a:t>
            </a:r>
            <a:r>
              <a:rPr lang="en-GB" sz="1100"/>
              <a:t> </a:t>
            </a:r>
            <a:r>
              <a:rPr lang="en-GB" sz="1100" err="1"/>
              <a:t>Besluit</a:t>
            </a:r>
            <a:r>
              <a:rPr lang="en-GB" sz="1100"/>
              <a:t> &amp; </a:t>
            </a:r>
            <a:r>
              <a:rPr lang="en-GB" sz="1100" err="1"/>
              <a:t>Bijlage</a:t>
            </a:r>
            <a:r>
              <a:rPr lang="en-GB" sz="1100"/>
              <a:t>, link </a:t>
            </a:r>
            <a:r>
              <a:rPr lang="en-GB" sz="1100" err="1"/>
              <a:t>tussen</a:t>
            </a:r>
            <a:r>
              <a:rPr lang="en-GB" sz="1100"/>
              <a:t> </a:t>
            </a:r>
            <a:r>
              <a:rPr lang="en-GB" sz="1100" err="1"/>
              <a:t>thema’s</a:t>
            </a:r>
            <a:endParaRPr lang="en-GB" sz="11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endParaRPr sz="1100" b="0" i="0" u="none" strike="noStrike" cap="none">
              <a:solidFill>
                <a:srgbClr val="000000"/>
              </a:solidFill>
              <a:latin typeface="Arial"/>
              <a:ea typeface="Arial"/>
              <a:cs typeface="Arial"/>
              <a:sym typeface="Arial"/>
            </a:endParaRPr>
          </a:p>
        </p:txBody>
      </p:sp>
      <p:sp>
        <p:nvSpPr>
          <p:cNvPr id="419" name="Google Shape;419;g1fb2b73fd7a_0_152"/>
          <p:cNvSpPr txBox="1"/>
          <p:nvPr/>
        </p:nvSpPr>
        <p:spPr>
          <a:xfrm>
            <a:off x="597450" y="339475"/>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Topics vorige werkgroep?</a:t>
            </a:r>
            <a:endParaRPr sz="3000" b="1" i="0" u="none" strike="noStrike" cap="none">
              <a:solidFill>
                <a:srgbClr val="000000"/>
              </a:solidFill>
              <a:latin typeface="Arial"/>
              <a:ea typeface="Arial"/>
              <a:cs typeface="Arial"/>
              <a:sym typeface="Arial"/>
            </a:endParaRPr>
          </a:p>
        </p:txBody>
      </p:sp>
      <p:sp>
        <p:nvSpPr>
          <p:cNvPr id="421" name="Google Shape;421;g1fb2b73fd7a_0_152"/>
          <p:cNvSpPr txBox="1"/>
          <p:nvPr/>
        </p:nvSpPr>
        <p:spPr>
          <a:xfrm>
            <a:off x="735264" y="3552863"/>
            <a:ext cx="3082800" cy="4611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a:t>Uitwerken model</a:t>
            </a:r>
            <a:endParaRPr sz="1200" b="1" i="0" u="none" strike="noStrike" cap="none">
              <a:solidFill>
                <a:srgbClr val="000000"/>
              </a:solidFill>
              <a:latin typeface="Arial"/>
              <a:ea typeface="Arial"/>
              <a:cs typeface="Arial"/>
              <a:sym typeface="Arial"/>
            </a:endParaRPr>
          </a:p>
        </p:txBody>
      </p:sp>
      <p:sp>
        <p:nvSpPr>
          <p:cNvPr id="423" name="Google Shape;423;g1fb2b73fd7a_0_152"/>
          <p:cNvSpPr txBox="1"/>
          <p:nvPr/>
        </p:nvSpPr>
        <p:spPr>
          <a:xfrm>
            <a:off x="735264" y="4013963"/>
            <a:ext cx="3082800" cy="485399"/>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Clr>
                <a:srgbClr val="000000"/>
              </a:buClr>
              <a:buSzPts val="1100"/>
              <a:buFont typeface="Arial"/>
              <a:buChar char="●"/>
            </a:pPr>
            <a:r>
              <a:rPr lang="en-GB" sz="1100" err="1"/>
              <a:t>Codelijsten</a:t>
            </a:r>
            <a:endParaRPr lang="en-GB" sz="1100"/>
          </a:p>
          <a:p>
            <a:pPr marL="457200" marR="0" lvl="0" indent="-298450" algn="l" rtl="0">
              <a:lnSpc>
                <a:spcPct val="100000"/>
              </a:lnSpc>
              <a:spcBef>
                <a:spcPts val="0"/>
              </a:spcBef>
              <a:spcAft>
                <a:spcPts val="0"/>
              </a:spcAft>
              <a:buClr>
                <a:srgbClr val="000000"/>
              </a:buClr>
              <a:buSzPts val="1100"/>
              <a:buFont typeface="Arial"/>
              <a:buChar char="●"/>
            </a:pPr>
            <a:r>
              <a:rPr lang="en-GB" sz="1100" err="1"/>
              <a:t>Initiatiefrecht</a:t>
            </a:r>
            <a:endParaRPr sz="1100"/>
          </a:p>
        </p:txBody>
      </p:sp>
      <p:sp>
        <p:nvSpPr>
          <p:cNvPr id="424" name="Google Shape;424;g1fb2b73fd7a_0_152"/>
          <p:cNvSpPr txBox="1"/>
          <p:nvPr/>
        </p:nvSpPr>
        <p:spPr>
          <a:xfrm>
            <a:off x="735264" y="958563"/>
            <a:ext cx="3082800" cy="2361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i="0" u="none" strike="noStrike" cap="none">
                <a:solidFill>
                  <a:srgbClr val="000000"/>
                </a:solidFill>
                <a:latin typeface="Arial"/>
                <a:ea typeface="Arial"/>
                <a:cs typeface="Arial"/>
                <a:sym typeface="Arial"/>
              </a:rPr>
              <a:t>Aanpassingen model</a:t>
            </a:r>
            <a:endParaRPr sz="1100" b="1" i="0" u="none" strike="noStrike" cap="none">
              <a:solidFill>
                <a:srgbClr val="434343"/>
              </a:solidFill>
              <a:latin typeface="Arial"/>
              <a:ea typeface="Arial"/>
              <a:cs typeface="Arial"/>
              <a:sym typeface="Arial"/>
            </a:endParaRPr>
          </a:p>
        </p:txBody>
      </p:sp>
      <p:sp>
        <p:nvSpPr>
          <p:cNvPr id="3" name="Google Shape;421;g1fb2b73fd7a_0_152">
            <a:extLst>
              <a:ext uri="{FF2B5EF4-FFF2-40B4-BE49-F238E27FC236}">
                <a16:creationId xmlns:a16="http://schemas.microsoft.com/office/drawing/2014/main" id="{C74D06E0-B174-7957-680D-810A5AD4E12F}"/>
              </a:ext>
            </a:extLst>
          </p:cNvPr>
          <p:cNvSpPr txBox="1"/>
          <p:nvPr/>
        </p:nvSpPr>
        <p:spPr>
          <a:xfrm>
            <a:off x="735265" y="2187894"/>
            <a:ext cx="3082800" cy="4611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a:t>Voorstelling voorbeelden</a:t>
            </a:r>
            <a:endParaRPr sz="1200" b="1" i="0" u="none" strike="noStrike" cap="none">
              <a:solidFill>
                <a:srgbClr val="000000"/>
              </a:solidFill>
              <a:latin typeface="Arial"/>
              <a:ea typeface="Arial"/>
              <a:cs typeface="Arial"/>
              <a:sym typeface="Arial"/>
            </a:endParaRPr>
          </a:p>
        </p:txBody>
      </p:sp>
      <p:sp>
        <p:nvSpPr>
          <p:cNvPr id="4" name="Google Shape;423;g1fb2b73fd7a_0_152">
            <a:extLst>
              <a:ext uri="{FF2B5EF4-FFF2-40B4-BE49-F238E27FC236}">
                <a16:creationId xmlns:a16="http://schemas.microsoft.com/office/drawing/2014/main" id="{E11133F9-3C04-2B77-850C-E30FCB60B25D}"/>
              </a:ext>
            </a:extLst>
          </p:cNvPr>
          <p:cNvSpPr txBox="1"/>
          <p:nvPr/>
        </p:nvSpPr>
        <p:spPr>
          <a:xfrm>
            <a:off x="735264" y="2648994"/>
            <a:ext cx="3284645" cy="823954"/>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Clr>
                <a:srgbClr val="000000"/>
              </a:buClr>
              <a:buSzPts val="1100"/>
              <a:buFont typeface="Arial"/>
              <a:buChar char="●"/>
            </a:pPr>
            <a:r>
              <a:rPr lang="en-GB" sz="1100" err="1"/>
              <a:t>Locaties</a:t>
            </a:r>
            <a:endParaRPr lang="en-GB" sz="1100"/>
          </a:p>
          <a:p>
            <a:pPr marL="457200" marR="0" lvl="0" indent="-298450" algn="l" rtl="0">
              <a:lnSpc>
                <a:spcPct val="100000"/>
              </a:lnSpc>
              <a:spcBef>
                <a:spcPts val="0"/>
              </a:spcBef>
              <a:spcAft>
                <a:spcPts val="0"/>
              </a:spcAft>
              <a:buClr>
                <a:srgbClr val="000000"/>
              </a:buClr>
              <a:buSzPts val="1100"/>
              <a:buFont typeface="Arial"/>
              <a:buChar char="●"/>
            </a:pPr>
            <a:r>
              <a:rPr lang="en-GB" sz="1100"/>
              <a:t>Thema’s</a:t>
            </a:r>
          </a:p>
          <a:p>
            <a:pPr marL="457200" marR="0" lvl="0" indent="-298450" algn="l" rtl="0">
              <a:lnSpc>
                <a:spcPct val="100000"/>
              </a:lnSpc>
              <a:spcBef>
                <a:spcPts val="0"/>
              </a:spcBef>
              <a:spcAft>
                <a:spcPts val="0"/>
              </a:spcAft>
              <a:buClr>
                <a:srgbClr val="000000"/>
              </a:buClr>
              <a:buSzPts val="1100"/>
              <a:buFont typeface="Arial"/>
              <a:buChar char="●"/>
            </a:pPr>
            <a:r>
              <a:rPr lang="en-GB" sz="1100"/>
              <a:t>LPDC-codes</a:t>
            </a:r>
          </a:p>
          <a:p>
            <a:pPr marL="457200" marR="0" lvl="0" indent="-298450" algn="l" rtl="0">
              <a:lnSpc>
                <a:spcPct val="100000"/>
              </a:lnSpc>
              <a:spcBef>
                <a:spcPts val="0"/>
              </a:spcBef>
              <a:spcAft>
                <a:spcPts val="0"/>
              </a:spcAft>
              <a:buClr>
                <a:srgbClr val="000000"/>
              </a:buClr>
              <a:buSzPts val="1100"/>
              <a:buFont typeface="Arial"/>
              <a:buChar char="●"/>
            </a:pPr>
            <a:r>
              <a:rPr lang="en-GB" sz="1100" err="1"/>
              <a:t>Gecoördineerde</a:t>
            </a:r>
            <a:r>
              <a:rPr lang="en-GB" sz="1100"/>
              <a:t> </a:t>
            </a:r>
            <a:r>
              <a:rPr lang="en-GB" sz="1100" err="1"/>
              <a:t>versies</a:t>
            </a:r>
            <a:r>
              <a:rPr lang="en-GB" sz="1100"/>
              <a:t> van </a:t>
            </a:r>
            <a:r>
              <a:rPr lang="en-GB" sz="1100" err="1"/>
              <a:t>reglementen</a:t>
            </a:r>
            <a:endParaRPr sz="1100"/>
          </a:p>
        </p:txBody>
      </p:sp>
    </p:spTree>
    <p:extLst>
      <p:ext uri="{BB962C8B-B14F-4D97-AF65-F5344CB8AC3E}">
        <p14:creationId xmlns:p14="http://schemas.microsoft.com/office/powerpoint/2010/main" val="30755449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6318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815"/>
        <p:cNvGrpSpPr/>
        <p:nvPr/>
      </p:nvGrpSpPr>
      <p:grpSpPr>
        <a:xfrm>
          <a:off x="0" y="0"/>
          <a:ext cx="0" cy="0"/>
          <a:chOff x="0" y="0"/>
          <a:chExt cx="0" cy="0"/>
        </a:xfrm>
      </p:grpSpPr>
      <p:sp>
        <p:nvSpPr>
          <p:cNvPr id="816" name="Google Shape;816;gfba70e22ce_0_40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817" name="Google Shape;817;gfba70e22ce_0_406"/>
          <p:cNvCxnSpPr>
            <a:stCxn id="818"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819" name="Google Shape;819;gfba70e22ce_0_406"/>
          <p:cNvCxnSpPr>
            <a:stCxn id="820" idx="2"/>
            <a:endCxn id="821"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822" name="Google Shape;822;gfba70e22ce_0_406"/>
          <p:cNvCxnSpPr>
            <a:stCxn id="823" idx="2"/>
            <a:endCxn id="824"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5" name="Google Shape;825;gfba70e22ce_0_406"/>
          <p:cNvCxnSpPr>
            <a:stCxn id="826" idx="2"/>
            <a:endCxn id="827"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8" name="Google Shape;828;gfba70e22ce_0_406"/>
          <p:cNvCxnSpPr>
            <a:endCxn id="829"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830" name="Google Shape;830;gfba70e22ce_0_406"/>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831" name="Google Shape;831;gfba70e22ce_0_406"/>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32" name="Google Shape;832;gfba70e22ce_0_406"/>
          <p:cNvCxnSpPr>
            <a:stCxn id="833"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834" name="Google Shape;834;gfba70e22ce_0_406"/>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826" name="Google Shape;826;gfba70e22ce_0_406"/>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835" name="Google Shape;835;gfba70e22ce_0_406"/>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823" name="Google Shape;823;gfba70e22ce_0_406"/>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836" name="Google Shape;836;gfba70e22ce_0_406"/>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837" name="Google Shape;837;gfba70e22ce_0_406"/>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838" name="Google Shape;838;gfba70e22ce_0_406"/>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839" name="Google Shape;839;gfba70e22ce_0_406"/>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833" name="Google Shape;833;gfba70e22ce_0_406"/>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827" name="Google Shape;827;gfba70e22ce_0_406"/>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818" name="Google Shape;818;gfba70e22ce_0_406"/>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824" name="Google Shape;824;gfba70e22ce_0_406"/>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820" name="Google Shape;820;gfba70e22ce_0_406"/>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829" name="Google Shape;829;gfba70e22ce_0_406"/>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840" name="Google Shape;840;gfba70e22ce_0_406"/>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841" name="Google Shape;841;gfba70e22ce_0_406"/>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2" name="Google Shape;842;gfba70e22ce_0_406"/>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nl-BE"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821" name="Google Shape;821;gfba70e22ce_0_406"/>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843" name="Google Shape;843;gfba70e22ce_0_406"/>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844" name="Google Shape;844;gfba70e22ce_0_406"/>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gfba70e22ce_0_406"/>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846" name="Google Shape;846;gfba70e22ce_0_406"/>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47" name="Google Shape;847;gfba70e22ce_0_406"/>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848" name="Google Shape;848;gfba70e22ce_0_406"/>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9" name="Google Shape;849;gfba70e22ce_0_406"/>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nl-BE"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481"/>
        <p:cNvGrpSpPr/>
        <p:nvPr/>
      </p:nvGrpSpPr>
      <p:grpSpPr>
        <a:xfrm>
          <a:off x="0" y="0"/>
          <a:ext cx="0" cy="0"/>
          <a:chOff x="0" y="0"/>
          <a:chExt cx="0" cy="0"/>
        </a:xfrm>
      </p:grpSpPr>
      <p:sp>
        <p:nvSpPr>
          <p:cNvPr id="482" name="Google Shape;482;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Overzicht model</a:t>
            </a:r>
            <a:endParaRPr lang="nl-BE" sz="3200" b="1" i="0" u="none" strike="noStrike" cap="none">
              <a:solidFill>
                <a:srgbClr val="000000"/>
              </a:solidFill>
              <a:latin typeface="Arial"/>
              <a:ea typeface="Arial"/>
              <a:cs typeface="Arial"/>
              <a:sym typeface="Arial"/>
            </a:endParaRPr>
          </a:p>
        </p:txBody>
      </p:sp>
      <p:pic>
        <p:nvPicPr>
          <p:cNvPr id="485" name="Google Shape;485;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41822899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867"/>
        <p:cNvGrpSpPr/>
        <p:nvPr/>
      </p:nvGrpSpPr>
      <p:grpSpPr>
        <a:xfrm>
          <a:off x="0" y="0"/>
          <a:ext cx="0" cy="0"/>
          <a:chOff x="0" y="0"/>
          <a:chExt cx="0" cy="0"/>
        </a:xfrm>
      </p:grpSpPr>
      <p:sp>
        <p:nvSpPr>
          <p:cNvPr id="869" name="Google Shape;869;g290225379b6_0_0"/>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S</a:t>
            </a:r>
            <a:r>
              <a:rPr lang="nl-BE" sz="3000" b="1" i="0" u="none" strike="noStrike" cap="none">
                <a:solidFill>
                  <a:srgbClr val="000000"/>
                </a:solidFill>
                <a:latin typeface="Arial"/>
                <a:ea typeface="Arial"/>
                <a:cs typeface="Arial"/>
                <a:sym typeface="Arial"/>
              </a:rPr>
              <a:t>neuvelmodel</a:t>
            </a:r>
            <a:endParaRPr lang="nl-BE" sz="2200" b="1" i="0" u="none" strike="noStrike" cap="none">
              <a:solidFill>
                <a:srgbClr val="000000"/>
              </a:solidFill>
              <a:latin typeface="Arial"/>
              <a:ea typeface="Arial"/>
              <a:cs typeface="Arial"/>
              <a:sym typeface="Arial"/>
            </a:endParaRPr>
          </a:p>
        </p:txBody>
      </p:sp>
      <p:grpSp>
        <p:nvGrpSpPr>
          <p:cNvPr id="940" name="Google Shape;940;g290225379b6_0_0"/>
          <p:cNvGrpSpPr/>
          <p:nvPr/>
        </p:nvGrpSpPr>
        <p:grpSpPr>
          <a:xfrm>
            <a:off x="2712849" y="4021747"/>
            <a:ext cx="664752" cy="410893"/>
            <a:chOff x="6943296" y="513283"/>
            <a:chExt cx="213000" cy="173798"/>
          </a:xfrm>
        </p:grpSpPr>
        <p:sp>
          <p:nvSpPr>
            <p:cNvPr id="941" name="Google Shape;941;g290225379b6_0_0"/>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90225379b6_0_0"/>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Resource</a:t>
              </a:r>
              <a:endParaRPr sz="600" b="1" i="0" u="none" strike="noStrike" cap="none">
                <a:solidFill>
                  <a:srgbClr val="FFFFFF"/>
                </a:solidFill>
                <a:latin typeface="Arial"/>
                <a:ea typeface="Arial"/>
                <a:cs typeface="Arial"/>
                <a:sym typeface="Arial"/>
              </a:endParaRPr>
            </a:p>
          </p:txBody>
        </p:sp>
      </p:grpSp>
      <p:grpSp>
        <p:nvGrpSpPr>
          <p:cNvPr id="2" name="Google Shape;940;g290225379b6_0_0">
            <a:extLst>
              <a:ext uri="{FF2B5EF4-FFF2-40B4-BE49-F238E27FC236}">
                <a16:creationId xmlns:a16="http://schemas.microsoft.com/office/drawing/2014/main" id="{01025648-2C98-31E6-F814-CDB3E4B0417B}"/>
              </a:ext>
            </a:extLst>
          </p:cNvPr>
          <p:cNvGrpSpPr/>
          <p:nvPr/>
        </p:nvGrpSpPr>
        <p:grpSpPr>
          <a:xfrm>
            <a:off x="2816651" y="820150"/>
            <a:ext cx="664752" cy="410893"/>
            <a:chOff x="6943296" y="513283"/>
            <a:chExt cx="213000" cy="173798"/>
          </a:xfrm>
        </p:grpSpPr>
        <p:sp>
          <p:nvSpPr>
            <p:cNvPr id="3" name="Google Shape;941;g290225379b6_0_0">
              <a:extLst>
                <a:ext uri="{FF2B5EF4-FFF2-40B4-BE49-F238E27FC236}">
                  <a16:creationId xmlns:a16="http://schemas.microsoft.com/office/drawing/2014/main" id="{29B35F94-A8ED-20A4-1195-7A78C9214B5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942;g290225379b6_0_0">
              <a:extLst>
                <a:ext uri="{FF2B5EF4-FFF2-40B4-BE49-F238E27FC236}">
                  <a16:creationId xmlns:a16="http://schemas.microsoft.com/office/drawing/2014/main" id="{12A083E3-5C71-8B73-4990-4FD248752C8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Rol</a:t>
              </a:r>
              <a:endParaRPr sz="600" b="1" i="0" u="none" strike="noStrike" cap="none">
                <a:solidFill>
                  <a:srgbClr val="FFFFFF"/>
                </a:solidFill>
                <a:latin typeface="Arial"/>
                <a:ea typeface="Arial"/>
                <a:cs typeface="Arial"/>
                <a:sym typeface="Arial"/>
              </a:endParaRPr>
            </a:p>
          </p:txBody>
        </p:sp>
      </p:grpSp>
      <p:grpSp>
        <p:nvGrpSpPr>
          <p:cNvPr id="8" name="Google Shape;940;g290225379b6_0_0">
            <a:extLst>
              <a:ext uri="{FF2B5EF4-FFF2-40B4-BE49-F238E27FC236}">
                <a16:creationId xmlns:a16="http://schemas.microsoft.com/office/drawing/2014/main" id="{3F7AD07E-DD61-DC36-0E56-10D01ED69F4A}"/>
              </a:ext>
            </a:extLst>
          </p:cNvPr>
          <p:cNvGrpSpPr/>
          <p:nvPr/>
        </p:nvGrpSpPr>
        <p:grpSpPr>
          <a:xfrm>
            <a:off x="2031781" y="1023537"/>
            <a:ext cx="664752" cy="410893"/>
            <a:chOff x="6943296" y="513283"/>
            <a:chExt cx="213000" cy="173798"/>
          </a:xfrm>
        </p:grpSpPr>
        <p:sp>
          <p:nvSpPr>
            <p:cNvPr id="9" name="Google Shape;941;g290225379b6_0_0">
              <a:extLst>
                <a:ext uri="{FF2B5EF4-FFF2-40B4-BE49-F238E27FC236}">
                  <a16:creationId xmlns:a16="http://schemas.microsoft.com/office/drawing/2014/main" id="{A924B880-4D71-0F5F-A877-A9B0A532E69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942;g290225379b6_0_0">
              <a:extLst>
                <a:ext uri="{FF2B5EF4-FFF2-40B4-BE49-F238E27FC236}">
                  <a16:creationId xmlns:a16="http://schemas.microsoft.com/office/drawing/2014/main" id="{37FC2C78-4A1A-8191-7A0C-FE6F79E2EFC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Agent</a:t>
              </a:r>
              <a:endParaRPr sz="600" b="1" i="0" u="none" strike="noStrike" cap="none">
                <a:solidFill>
                  <a:srgbClr val="FFFFFF"/>
                </a:solidFill>
                <a:latin typeface="Arial"/>
                <a:ea typeface="Arial"/>
                <a:cs typeface="Arial"/>
                <a:sym typeface="Arial"/>
              </a:endParaRPr>
            </a:p>
          </p:txBody>
        </p:sp>
      </p:grpSp>
      <p:grpSp>
        <p:nvGrpSpPr>
          <p:cNvPr id="26" name="Google Shape;940;g290225379b6_0_0">
            <a:extLst>
              <a:ext uri="{FF2B5EF4-FFF2-40B4-BE49-F238E27FC236}">
                <a16:creationId xmlns:a16="http://schemas.microsoft.com/office/drawing/2014/main" id="{85BC9FB7-0056-79DA-0AD2-3AAF038F6010}"/>
              </a:ext>
            </a:extLst>
          </p:cNvPr>
          <p:cNvGrpSpPr/>
          <p:nvPr/>
        </p:nvGrpSpPr>
        <p:grpSpPr>
          <a:xfrm>
            <a:off x="3585206" y="4024989"/>
            <a:ext cx="664752" cy="410893"/>
            <a:chOff x="6943296" y="513283"/>
            <a:chExt cx="213000" cy="173798"/>
          </a:xfrm>
        </p:grpSpPr>
        <p:sp>
          <p:nvSpPr>
            <p:cNvPr id="27" name="Google Shape;941;g290225379b6_0_0">
              <a:extLst>
                <a:ext uri="{FF2B5EF4-FFF2-40B4-BE49-F238E27FC236}">
                  <a16:creationId xmlns:a16="http://schemas.microsoft.com/office/drawing/2014/main" id="{8F29532E-5D1F-0673-BC0F-81A5D26ED4D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0E61BD26-EA74-76C8-3525-E1701366880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400" b="1" i="0" u="none" strike="noStrike" cap="none" err="1">
                  <a:solidFill>
                    <a:srgbClr val="FFFFFF"/>
                  </a:solidFill>
                  <a:latin typeface="Arial"/>
                  <a:ea typeface="Arial"/>
                  <a:cs typeface="Arial"/>
                  <a:sym typeface="Arial"/>
                </a:rPr>
                <a:t>ResourceOnderdeel</a:t>
              </a:r>
              <a:endParaRPr sz="400" b="1" i="0" u="none" strike="noStrike" cap="none">
                <a:solidFill>
                  <a:srgbClr val="FFFFFF"/>
                </a:solidFill>
                <a:latin typeface="Arial"/>
                <a:ea typeface="Arial"/>
                <a:cs typeface="Arial"/>
                <a:sym typeface="Arial"/>
              </a:endParaRPr>
            </a:p>
          </p:txBody>
        </p:sp>
      </p:grpSp>
      <p:grpSp>
        <p:nvGrpSpPr>
          <p:cNvPr id="29" name="Google Shape;940;g290225379b6_0_0">
            <a:extLst>
              <a:ext uri="{FF2B5EF4-FFF2-40B4-BE49-F238E27FC236}">
                <a16:creationId xmlns:a16="http://schemas.microsoft.com/office/drawing/2014/main" id="{537A59FC-5550-A91D-9F95-6ED72A810065}"/>
              </a:ext>
            </a:extLst>
          </p:cNvPr>
          <p:cNvGrpSpPr/>
          <p:nvPr/>
        </p:nvGrpSpPr>
        <p:grpSpPr>
          <a:xfrm>
            <a:off x="4501936" y="4024989"/>
            <a:ext cx="664752" cy="410893"/>
            <a:chOff x="6943296" y="513283"/>
            <a:chExt cx="213000" cy="173798"/>
          </a:xfrm>
        </p:grpSpPr>
        <p:sp>
          <p:nvSpPr>
            <p:cNvPr id="30" name="Google Shape;941;g290225379b6_0_0">
              <a:extLst>
                <a:ext uri="{FF2B5EF4-FFF2-40B4-BE49-F238E27FC236}">
                  <a16:creationId xmlns:a16="http://schemas.microsoft.com/office/drawing/2014/main" id="{2572C4EA-4F23-6083-B466-3D290F08A6B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42;g290225379b6_0_0">
              <a:extLst>
                <a:ext uri="{FF2B5EF4-FFF2-40B4-BE49-F238E27FC236}">
                  <a16:creationId xmlns:a16="http://schemas.microsoft.com/office/drawing/2014/main" id="{F539E161-2495-3946-7E4A-68828D262A1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Selector</a:t>
              </a:r>
              <a:endParaRPr sz="600" b="1" i="0" u="none" strike="noStrike" cap="none">
                <a:solidFill>
                  <a:srgbClr val="FFFFFF"/>
                </a:solidFill>
                <a:latin typeface="Arial"/>
                <a:ea typeface="Arial"/>
                <a:cs typeface="Arial"/>
                <a:sym typeface="Arial"/>
              </a:endParaRPr>
            </a:p>
          </p:txBody>
        </p:sp>
      </p:grpSp>
      <p:grpSp>
        <p:nvGrpSpPr>
          <p:cNvPr id="32" name="Google Shape;940;g290225379b6_0_0">
            <a:extLst>
              <a:ext uri="{FF2B5EF4-FFF2-40B4-BE49-F238E27FC236}">
                <a16:creationId xmlns:a16="http://schemas.microsoft.com/office/drawing/2014/main" id="{D8D2A0BD-6DB5-BA57-DEDF-688D5BD19013}"/>
              </a:ext>
            </a:extLst>
          </p:cNvPr>
          <p:cNvGrpSpPr/>
          <p:nvPr/>
        </p:nvGrpSpPr>
        <p:grpSpPr>
          <a:xfrm>
            <a:off x="3585206" y="4672886"/>
            <a:ext cx="664752" cy="410893"/>
            <a:chOff x="6943296" y="513283"/>
            <a:chExt cx="213000" cy="173798"/>
          </a:xfrm>
        </p:grpSpPr>
        <p:sp>
          <p:nvSpPr>
            <p:cNvPr id="33" name="Google Shape;941;g290225379b6_0_0">
              <a:extLst>
                <a:ext uri="{FF2B5EF4-FFF2-40B4-BE49-F238E27FC236}">
                  <a16:creationId xmlns:a16="http://schemas.microsoft.com/office/drawing/2014/main" id="{FBBC27DD-023D-8E6E-1672-002358FEE4D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42;g290225379b6_0_0">
              <a:extLst>
                <a:ext uri="{FF2B5EF4-FFF2-40B4-BE49-F238E27FC236}">
                  <a16:creationId xmlns:a16="http://schemas.microsoft.com/office/drawing/2014/main" id="{DC0FC310-7738-8B8D-5926-1E51EBEFDFB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Tekst</a:t>
              </a:r>
              <a:endParaRPr sz="600" b="1" i="0" u="none" strike="noStrike" cap="none">
                <a:solidFill>
                  <a:srgbClr val="FFFFFF"/>
                </a:solidFill>
                <a:latin typeface="Arial"/>
                <a:ea typeface="Arial"/>
                <a:cs typeface="Arial"/>
                <a:sym typeface="Arial"/>
              </a:endParaRPr>
            </a:p>
          </p:txBody>
        </p:sp>
      </p:grpSp>
      <p:grpSp>
        <p:nvGrpSpPr>
          <p:cNvPr id="35" name="Google Shape;940;g290225379b6_0_0">
            <a:extLst>
              <a:ext uri="{FF2B5EF4-FFF2-40B4-BE49-F238E27FC236}">
                <a16:creationId xmlns:a16="http://schemas.microsoft.com/office/drawing/2014/main" id="{4843FF68-3A49-8974-52FB-51BAE8BDCB42}"/>
              </a:ext>
            </a:extLst>
          </p:cNvPr>
          <p:cNvGrpSpPr/>
          <p:nvPr/>
        </p:nvGrpSpPr>
        <p:grpSpPr>
          <a:xfrm>
            <a:off x="4501936" y="4658046"/>
            <a:ext cx="664752" cy="410893"/>
            <a:chOff x="6943296" y="513283"/>
            <a:chExt cx="213000" cy="173798"/>
          </a:xfrm>
        </p:grpSpPr>
        <p:sp>
          <p:nvSpPr>
            <p:cNvPr id="36" name="Google Shape;941;g290225379b6_0_0">
              <a:extLst>
                <a:ext uri="{FF2B5EF4-FFF2-40B4-BE49-F238E27FC236}">
                  <a16:creationId xmlns:a16="http://schemas.microsoft.com/office/drawing/2014/main" id="{DE8C24E9-743D-156D-0119-2193764A52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42;g290225379b6_0_0">
              <a:extLst>
                <a:ext uri="{FF2B5EF4-FFF2-40B4-BE49-F238E27FC236}">
                  <a16:creationId xmlns:a16="http://schemas.microsoft.com/office/drawing/2014/main" id="{19692336-FFE0-D82E-2E08-04844562BBF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a:solidFill>
                    <a:srgbClr val="FFFFFF"/>
                  </a:solidFill>
                </a:rPr>
                <a:t>SHACL</a:t>
              </a:r>
              <a:endParaRPr sz="6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22A35BCA-BFB2-BE34-4050-086F5151FE53}"/>
              </a:ext>
            </a:extLst>
          </p:cNvPr>
          <p:cNvGrpSpPr/>
          <p:nvPr/>
        </p:nvGrpSpPr>
        <p:grpSpPr>
          <a:xfrm>
            <a:off x="5418666" y="4643206"/>
            <a:ext cx="664752" cy="410893"/>
            <a:chOff x="6943296" y="513283"/>
            <a:chExt cx="213000" cy="173798"/>
          </a:xfrm>
        </p:grpSpPr>
        <p:sp>
          <p:nvSpPr>
            <p:cNvPr id="39" name="Google Shape;941;g290225379b6_0_0">
              <a:extLst>
                <a:ext uri="{FF2B5EF4-FFF2-40B4-BE49-F238E27FC236}">
                  <a16:creationId xmlns:a16="http://schemas.microsoft.com/office/drawing/2014/main" id="{8FBB6E69-AD8A-9F4D-79AD-ED3A8A627D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3BD328ED-D2AD-85D7-CC83-010EB3A0452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a:solidFill>
                    <a:srgbClr val="FFFFFF"/>
                  </a:solidFill>
                </a:rPr>
                <a:t>Fragment</a:t>
              </a:r>
              <a:endParaRPr sz="600" b="1" i="0" u="none" strike="noStrike" cap="none">
                <a:solidFill>
                  <a:srgbClr val="FFFFFF"/>
                </a:solidFill>
                <a:latin typeface="Arial"/>
                <a:ea typeface="Arial"/>
                <a:cs typeface="Arial"/>
                <a:sym typeface="Arial"/>
              </a:endParaRPr>
            </a:p>
          </p:txBody>
        </p:sp>
      </p:grpSp>
      <p:cxnSp>
        <p:nvCxnSpPr>
          <p:cNvPr id="63" name="Google Shape;956;g290225379b6_0_0">
            <a:extLst>
              <a:ext uri="{FF2B5EF4-FFF2-40B4-BE49-F238E27FC236}">
                <a16:creationId xmlns:a16="http://schemas.microsoft.com/office/drawing/2014/main" id="{23DFD427-4D70-8556-45C2-67EF0151CFB6}"/>
              </a:ext>
            </a:extLst>
          </p:cNvPr>
          <p:cNvCxnSpPr>
            <a:cxnSpLocks/>
            <a:stCxn id="27" idx="1"/>
            <a:endCxn id="941" idx="3"/>
          </p:cNvCxnSpPr>
          <p:nvPr/>
        </p:nvCxnSpPr>
        <p:spPr>
          <a:xfrm flipH="1" flipV="1">
            <a:off x="3377601" y="4287242"/>
            <a:ext cx="207605" cy="3242"/>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56;g290225379b6_0_0">
            <a:extLst>
              <a:ext uri="{FF2B5EF4-FFF2-40B4-BE49-F238E27FC236}">
                <a16:creationId xmlns:a16="http://schemas.microsoft.com/office/drawing/2014/main" id="{95093D90-F451-11EC-EB42-6D45993C15DB}"/>
              </a:ext>
            </a:extLst>
          </p:cNvPr>
          <p:cNvCxnSpPr>
            <a:cxnSpLocks/>
            <a:stCxn id="30" idx="1"/>
            <a:endCxn id="27" idx="3"/>
          </p:cNvCxnSpPr>
          <p:nvPr/>
        </p:nvCxnSpPr>
        <p:spPr>
          <a:xfrm flipH="1">
            <a:off x="4249958" y="4290484"/>
            <a:ext cx="251978" cy="0"/>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4FA9305A-4E01-29B7-890B-754E7B7CD2B9}"/>
              </a:ext>
            </a:extLst>
          </p:cNvPr>
          <p:cNvCxnSpPr>
            <a:cxnSpLocks/>
            <a:stCxn id="30" idx="2"/>
            <a:endCxn id="34" idx="0"/>
          </p:cNvCxnSpPr>
          <p:nvPr/>
        </p:nvCxnSpPr>
        <p:spPr>
          <a:xfrm flipH="1">
            <a:off x="3917582" y="4435882"/>
            <a:ext cx="916730" cy="237004"/>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956;g290225379b6_0_0">
            <a:extLst>
              <a:ext uri="{FF2B5EF4-FFF2-40B4-BE49-F238E27FC236}">
                <a16:creationId xmlns:a16="http://schemas.microsoft.com/office/drawing/2014/main" id="{C57D78B2-F8FD-70DA-09D9-63EB5C0135E1}"/>
              </a:ext>
            </a:extLst>
          </p:cNvPr>
          <p:cNvCxnSpPr>
            <a:cxnSpLocks/>
            <a:stCxn id="30" idx="2"/>
            <a:endCxn id="37" idx="0"/>
          </p:cNvCxnSpPr>
          <p:nvPr/>
        </p:nvCxnSpPr>
        <p:spPr>
          <a:xfrm>
            <a:off x="4834312" y="4435882"/>
            <a:ext cx="0" cy="222164"/>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956;g290225379b6_0_0">
            <a:extLst>
              <a:ext uri="{FF2B5EF4-FFF2-40B4-BE49-F238E27FC236}">
                <a16:creationId xmlns:a16="http://schemas.microsoft.com/office/drawing/2014/main" id="{F054F873-F73F-FBA9-0D39-445BC3FF40B5}"/>
              </a:ext>
            </a:extLst>
          </p:cNvPr>
          <p:cNvCxnSpPr>
            <a:cxnSpLocks/>
            <a:stCxn id="30" idx="2"/>
            <a:endCxn id="40" idx="0"/>
          </p:cNvCxnSpPr>
          <p:nvPr/>
        </p:nvCxnSpPr>
        <p:spPr>
          <a:xfrm>
            <a:off x="4834312" y="4435882"/>
            <a:ext cx="916730" cy="207324"/>
          </a:xfrm>
          <a:prstGeom prst="straightConnector1">
            <a:avLst/>
          </a:prstGeom>
          <a:noFill/>
          <a:ln w="9525" cap="flat" cmpd="sng">
            <a:solidFill>
              <a:schemeClr val="dk2"/>
            </a:solidFill>
            <a:prstDash val="solid"/>
            <a:round/>
            <a:headEnd type="none" w="med" len="med"/>
            <a:tailEnd type="none" w="med" len="med"/>
          </a:ln>
        </p:spPr>
      </p:cxnSp>
      <p:grpSp>
        <p:nvGrpSpPr>
          <p:cNvPr id="43" name="Google Shape;940;g290225379b6_0_0">
            <a:extLst>
              <a:ext uri="{FF2B5EF4-FFF2-40B4-BE49-F238E27FC236}">
                <a16:creationId xmlns:a16="http://schemas.microsoft.com/office/drawing/2014/main" id="{118C9A07-F568-09E8-AE30-D31A681D95CB}"/>
              </a:ext>
            </a:extLst>
          </p:cNvPr>
          <p:cNvGrpSpPr/>
          <p:nvPr/>
        </p:nvGrpSpPr>
        <p:grpSpPr>
          <a:xfrm>
            <a:off x="3589536" y="1023537"/>
            <a:ext cx="664752" cy="410893"/>
            <a:chOff x="6943296" y="513283"/>
            <a:chExt cx="213000" cy="173798"/>
          </a:xfrm>
        </p:grpSpPr>
        <p:sp>
          <p:nvSpPr>
            <p:cNvPr id="45" name="Google Shape;941;g290225379b6_0_0">
              <a:extLst>
                <a:ext uri="{FF2B5EF4-FFF2-40B4-BE49-F238E27FC236}">
                  <a16:creationId xmlns:a16="http://schemas.microsoft.com/office/drawing/2014/main" id="{10690A74-C6A5-F023-2862-0567D746FD3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4ADC92F4-42DB-145C-FB62-28948521E89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Activiteit</a:t>
              </a:r>
              <a:endParaRPr sz="600" b="1" i="0" u="none" strike="noStrike" cap="none">
                <a:solidFill>
                  <a:srgbClr val="FFFFFF"/>
                </a:solidFill>
                <a:latin typeface="Arial"/>
                <a:ea typeface="Arial"/>
                <a:cs typeface="Arial"/>
                <a:sym typeface="Arial"/>
              </a:endParaRPr>
            </a:p>
          </p:txBody>
        </p:sp>
      </p:grpSp>
      <p:grpSp>
        <p:nvGrpSpPr>
          <p:cNvPr id="48" name="Google Shape;940;g290225379b6_0_0">
            <a:extLst>
              <a:ext uri="{FF2B5EF4-FFF2-40B4-BE49-F238E27FC236}">
                <a16:creationId xmlns:a16="http://schemas.microsoft.com/office/drawing/2014/main" id="{2A735CED-D94A-AED1-97D6-43881E0500CD}"/>
              </a:ext>
            </a:extLst>
          </p:cNvPr>
          <p:cNvGrpSpPr/>
          <p:nvPr/>
        </p:nvGrpSpPr>
        <p:grpSpPr>
          <a:xfrm>
            <a:off x="3585206" y="1671434"/>
            <a:ext cx="664752" cy="410893"/>
            <a:chOff x="6943296" y="513283"/>
            <a:chExt cx="213000" cy="173798"/>
          </a:xfrm>
        </p:grpSpPr>
        <p:sp>
          <p:nvSpPr>
            <p:cNvPr id="49" name="Google Shape;941;g290225379b6_0_0">
              <a:extLst>
                <a:ext uri="{FF2B5EF4-FFF2-40B4-BE49-F238E27FC236}">
                  <a16:creationId xmlns:a16="http://schemas.microsoft.com/office/drawing/2014/main" id="{FF363642-3CEB-DCD1-5A39-FCC5CE62ECC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42;g290225379b6_0_0">
              <a:extLst>
                <a:ext uri="{FF2B5EF4-FFF2-40B4-BE49-F238E27FC236}">
                  <a16:creationId xmlns:a16="http://schemas.microsoft.com/office/drawing/2014/main" id="{5159F339-C6C3-ACE3-80A8-F373D18A1B0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Annotatie</a:t>
              </a:r>
              <a:endParaRPr sz="600" b="1" i="0" u="none" strike="noStrike" cap="none">
                <a:solidFill>
                  <a:srgbClr val="FFFFFF"/>
                </a:solidFill>
                <a:latin typeface="Arial"/>
                <a:ea typeface="Arial"/>
                <a:cs typeface="Arial"/>
                <a:sym typeface="Arial"/>
              </a:endParaRPr>
            </a:p>
          </p:txBody>
        </p:sp>
      </p:grpSp>
      <p:grpSp>
        <p:nvGrpSpPr>
          <p:cNvPr id="52" name="Google Shape;940;g290225379b6_0_0">
            <a:extLst>
              <a:ext uri="{FF2B5EF4-FFF2-40B4-BE49-F238E27FC236}">
                <a16:creationId xmlns:a16="http://schemas.microsoft.com/office/drawing/2014/main" id="{E7B23A37-4F31-F71B-81F8-2DA6711552AB}"/>
              </a:ext>
            </a:extLst>
          </p:cNvPr>
          <p:cNvGrpSpPr/>
          <p:nvPr/>
        </p:nvGrpSpPr>
        <p:grpSpPr>
          <a:xfrm>
            <a:off x="2816651" y="1671434"/>
            <a:ext cx="664752" cy="410893"/>
            <a:chOff x="6943296" y="513283"/>
            <a:chExt cx="213000" cy="173798"/>
          </a:xfrm>
        </p:grpSpPr>
        <p:sp>
          <p:nvSpPr>
            <p:cNvPr id="54" name="Google Shape;941;g290225379b6_0_0">
              <a:extLst>
                <a:ext uri="{FF2B5EF4-FFF2-40B4-BE49-F238E27FC236}">
                  <a16:creationId xmlns:a16="http://schemas.microsoft.com/office/drawing/2014/main" id="{B515DBB4-215E-6F08-51EA-99F550DE42A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42;g290225379b6_0_0">
              <a:extLst>
                <a:ext uri="{FF2B5EF4-FFF2-40B4-BE49-F238E27FC236}">
                  <a16:creationId xmlns:a16="http://schemas.microsoft.com/office/drawing/2014/main" id="{54D601D8-E8FD-28DA-F838-BDED862DC87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Inhoud</a:t>
              </a: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8E1F0DDC-699C-5E4D-B744-84A771868327}"/>
              </a:ext>
            </a:extLst>
          </p:cNvPr>
          <p:cNvGrpSpPr/>
          <p:nvPr/>
        </p:nvGrpSpPr>
        <p:grpSpPr>
          <a:xfrm>
            <a:off x="4375947" y="1671434"/>
            <a:ext cx="664752" cy="410893"/>
            <a:chOff x="6943296" y="513283"/>
            <a:chExt cx="213000" cy="173798"/>
          </a:xfrm>
        </p:grpSpPr>
        <p:sp>
          <p:nvSpPr>
            <p:cNvPr id="58" name="Google Shape;941;g290225379b6_0_0">
              <a:extLst>
                <a:ext uri="{FF2B5EF4-FFF2-40B4-BE49-F238E27FC236}">
                  <a16:creationId xmlns:a16="http://schemas.microsoft.com/office/drawing/2014/main" id="{3D7E6F05-0C6C-874D-E77E-092CBC831CE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7F346B1F-17B7-3B5F-7CDC-166C2F9216B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Doelwit</a:t>
              </a: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417F4A08-FDF9-F0B1-0C12-33725F131EFA}"/>
              </a:ext>
            </a:extLst>
          </p:cNvPr>
          <p:cNvGrpSpPr/>
          <p:nvPr/>
        </p:nvGrpSpPr>
        <p:grpSpPr>
          <a:xfrm>
            <a:off x="4375947" y="2202424"/>
            <a:ext cx="664752" cy="410893"/>
            <a:chOff x="6943296" y="513283"/>
            <a:chExt cx="213000" cy="173798"/>
          </a:xfrm>
        </p:grpSpPr>
        <p:sp>
          <p:nvSpPr>
            <p:cNvPr id="896" name="Google Shape;941;g290225379b6_0_0">
              <a:extLst>
                <a:ext uri="{FF2B5EF4-FFF2-40B4-BE49-F238E27FC236}">
                  <a16:creationId xmlns:a16="http://schemas.microsoft.com/office/drawing/2014/main" id="{4FA79557-3D52-25A4-5852-54AB79DD76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942;g290225379b6_0_0">
              <a:extLst>
                <a:ext uri="{FF2B5EF4-FFF2-40B4-BE49-F238E27FC236}">
                  <a16:creationId xmlns:a16="http://schemas.microsoft.com/office/drawing/2014/main" id="{AA8DB373-88FE-A189-7B83-8F67905AF99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Besluit</a:t>
              </a:r>
              <a:endParaRPr sz="600" b="1" i="0" u="none" strike="noStrike" cap="none">
                <a:solidFill>
                  <a:srgbClr val="FFFFFF"/>
                </a:solidFill>
                <a:latin typeface="Arial"/>
                <a:ea typeface="Arial"/>
                <a:cs typeface="Arial"/>
                <a:sym typeface="Arial"/>
              </a:endParaRPr>
            </a:p>
          </p:txBody>
        </p:sp>
      </p:grpSp>
      <p:grpSp>
        <p:nvGrpSpPr>
          <p:cNvPr id="898" name="Google Shape;940;g290225379b6_0_0">
            <a:extLst>
              <a:ext uri="{FF2B5EF4-FFF2-40B4-BE49-F238E27FC236}">
                <a16:creationId xmlns:a16="http://schemas.microsoft.com/office/drawing/2014/main" id="{7A36C24C-90D4-9F44-E8B7-DE6FA5369E4E}"/>
              </a:ext>
            </a:extLst>
          </p:cNvPr>
          <p:cNvGrpSpPr/>
          <p:nvPr/>
        </p:nvGrpSpPr>
        <p:grpSpPr>
          <a:xfrm>
            <a:off x="5166688" y="2202424"/>
            <a:ext cx="664752" cy="410893"/>
            <a:chOff x="6943296" y="513283"/>
            <a:chExt cx="213000" cy="173798"/>
          </a:xfrm>
        </p:grpSpPr>
        <p:sp>
          <p:nvSpPr>
            <p:cNvPr id="899" name="Google Shape;941;g290225379b6_0_0">
              <a:extLst>
                <a:ext uri="{FF2B5EF4-FFF2-40B4-BE49-F238E27FC236}">
                  <a16:creationId xmlns:a16="http://schemas.microsoft.com/office/drawing/2014/main" id="{7CC54102-93A5-78E8-F5B2-B0F7B5123D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42;g290225379b6_0_0">
              <a:extLst>
                <a:ext uri="{FF2B5EF4-FFF2-40B4-BE49-F238E27FC236}">
                  <a16:creationId xmlns:a16="http://schemas.microsoft.com/office/drawing/2014/main" id="{ED15FEF6-BED9-33FD-0734-BD9B4A1A947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Notificatie</a:t>
              </a:r>
              <a:endParaRPr sz="600" b="1" i="0" u="none" strike="noStrike" cap="none">
                <a:solidFill>
                  <a:srgbClr val="FFFFFF"/>
                </a:solidFill>
                <a:latin typeface="Arial"/>
                <a:ea typeface="Arial"/>
                <a:cs typeface="Arial"/>
                <a:sym typeface="Arial"/>
              </a:endParaRPr>
            </a:p>
          </p:txBody>
        </p:sp>
      </p:grpSp>
      <p:grpSp>
        <p:nvGrpSpPr>
          <p:cNvPr id="901" name="Google Shape;940;g290225379b6_0_0">
            <a:extLst>
              <a:ext uri="{FF2B5EF4-FFF2-40B4-BE49-F238E27FC236}">
                <a16:creationId xmlns:a16="http://schemas.microsoft.com/office/drawing/2014/main" id="{AE038AF7-6B3D-6D90-EC18-58C49488AC94}"/>
              </a:ext>
            </a:extLst>
          </p:cNvPr>
          <p:cNvGrpSpPr/>
          <p:nvPr/>
        </p:nvGrpSpPr>
        <p:grpSpPr>
          <a:xfrm>
            <a:off x="5166688" y="2698189"/>
            <a:ext cx="664752" cy="410893"/>
            <a:chOff x="6943296" y="513283"/>
            <a:chExt cx="213000" cy="173798"/>
          </a:xfrm>
        </p:grpSpPr>
        <p:sp>
          <p:nvSpPr>
            <p:cNvPr id="902" name="Google Shape;941;g290225379b6_0_0">
              <a:extLst>
                <a:ext uri="{FF2B5EF4-FFF2-40B4-BE49-F238E27FC236}">
                  <a16:creationId xmlns:a16="http://schemas.microsoft.com/office/drawing/2014/main" id="{A8299329-5070-C6DB-9AED-B84EA623795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42;g290225379b6_0_0">
              <a:extLst>
                <a:ext uri="{FF2B5EF4-FFF2-40B4-BE49-F238E27FC236}">
                  <a16:creationId xmlns:a16="http://schemas.microsoft.com/office/drawing/2014/main" id="{25550062-8F82-48E2-1407-E46202B0CC5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500" b="1" err="1">
                  <a:solidFill>
                    <a:srgbClr val="FFFFFF"/>
                  </a:solidFill>
                </a:rPr>
                <a:t>EenheidvLandgebruik</a:t>
              </a:r>
              <a:endParaRPr sz="500" b="1" i="0" u="none" strike="noStrike" cap="none">
                <a:solidFill>
                  <a:srgbClr val="FFFFFF"/>
                </a:solidFill>
                <a:latin typeface="Arial"/>
                <a:ea typeface="Arial"/>
                <a:cs typeface="Arial"/>
                <a:sym typeface="Arial"/>
              </a:endParaRPr>
            </a:p>
          </p:txBody>
        </p:sp>
      </p:grpSp>
      <p:grpSp>
        <p:nvGrpSpPr>
          <p:cNvPr id="904" name="Google Shape;940;g290225379b6_0_0">
            <a:extLst>
              <a:ext uri="{FF2B5EF4-FFF2-40B4-BE49-F238E27FC236}">
                <a16:creationId xmlns:a16="http://schemas.microsoft.com/office/drawing/2014/main" id="{5DF85604-6526-804E-1822-0B51B6DBD252}"/>
              </a:ext>
            </a:extLst>
          </p:cNvPr>
          <p:cNvGrpSpPr/>
          <p:nvPr/>
        </p:nvGrpSpPr>
        <p:grpSpPr>
          <a:xfrm>
            <a:off x="5166688" y="3193954"/>
            <a:ext cx="664752" cy="410893"/>
            <a:chOff x="6943296" y="513283"/>
            <a:chExt cx="213000" cy="173798"/>
          </a:xfrm>
        </p:grpSpPr>
        <p:sp>
          <p:nvSpPr>
            <p:cNvPr id="905" name="Google Shape;941;g290225379b6_0_0">
              <a:extLst>
                <a:ext uri="{FF2B5EF4-FFF2-40B4-BE49-F238E27FC236}">
                  <a16:creationId xmlns:a16="http://schemas.microsoft.com/office/drawing/2014/main" id="{903BB88E-15DC-4C0D-E9C8-6FA462B55BE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42;g290225379b6_0_0">
              <a:extLst>
                <a:ext uri="{FF2B5EF4-FFF2-40B4-BE49-F238E27FC236}">
                  <a16:creationId xmlns:a16="http://schemas.microsoft.com/office/drawing/2014/main" id="{3EFE3A57-33B0-CDCA-74F8-42A4D96CDA6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AdmEenheid</a:t>
              </a:r>
              <a:endParaRPr sz="600" b="1" i="0" u="none" strike="noStrike" cap="none">
                <a:solidFill>
                  <a:srgbClr val="FFFFFF"/>
                </a:solidFill>
                <a:latin typeface="Arial"/>
                <a:ea typeface="Arial"/>
                <a:cs typeface="Arial"/>
                <a:sym typeface="Arial"/>
              </a:endParaRPr>
            </a:p>
          </p:txBody>
        </p:sp>
      </p:grpSp>
      <p:grpSp>
        <p:nvGrpSpPr>
          <p:cNvPr id="907" name="Google Shape;940;g290225379b6_0_0">
            <a:extLst>
              <a:ext uri="{FF2B5EF4-FFF2-40B4-BE49-F238E27FC236}">
                <a16:creationId xmlns:a16="http://schemas.microsoft.com/office/drawing/2014/main" id="{FDC214A1-3852-D755-4849-3DA5EAF7AC4E}"/>
              </a:ext>
            </a:extLst>
          </p:cNvPr>
          <p:cNvGrpSpPr/>
          <p:nvPr/>
        </p:nvGrpSpPr>
        <p:grpSpPr>
          <a:xfrm>
            <a:off x="4375947" y="2716643"/>
            <a:ext cx="664752" cy="410893"/>
            <a:chOff x="6943296" y="513283"/>
            <a:chExt cx="213000" cy="173798"/>
          </a:xfrm>
        </p:grpSpPr>
        <p:sp>
          <p:nvSpPr>
            <p:cNvPr id="908" name="Google Shape;941;g290225379b6_0_0">
              <a:extLst>
                <a:ext uri="{FF2B5EF4-FFF2-40B4-BE49-F238E27FC236}">
                  <a16:creationId xmlns:a16="http://schemas.microsoft.com/office/drawing/2014/main" id="{0DF6A6B3-5DA4-B82C-335F-3D73ABEF242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42;g290225379b6_0_0">
              <a:extLst>
                <a:ext uri="{FF2B5EF4-FFF2-40B4-BE49-F238E27FC236}">
                  <a16:creationId xmlns:a16="http://schemas.microsoft.com/office/drawing/2014/main" id="{E2516DD8-02DB-BE52-1B73-366AD3D308B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Rechtsgrond</a:t>
              </a:r>
              <a:endParaRPr sz="600" b="1" i="0" u="none" strike="noStrike" cap="none">
                <a:solidFill>
                  <a:srgbClr val="FFFFFF"/>
                </a:solidFill>
                <a:latin typeface="Arial"/>
                <a:ea typeface="Arial"/>
                <a:cs typeface="Arial"/>
                <a:sym typeface="Arial"/>
              </a:endParaRPr>
            </a:p>
          </p:txBody>
        </p:sp>
      </p:grpSp>
      <p:grpSp>
        <p:nvGrpSpPr>
          <p:cNvPr id="910" name="Google Shape;940;g290225379b6_0_0">
            <a:extLst>
              <a:ext uri="{FF2B5EF4-FFF2-40B4-BE49-F238E27FC236}">
                <a16:creationId xmlns:a16="http://schemas.microsoft.com/office/drawing/2014/main" id="{63C33C7E-DB11-9E88-2134-103DC61D9B79}"/>
              </a:ext>
            </a:extLst>
          </p:cNvPr>
          <p:cNvGrpSpPr/>
          <p:nvPr/>
        </p:nvGrpSpPr>
        <p:grpSpPr>
          <a:xfrm>
            <a:off x="3585206" y="3194432"/>
            <a:ext cx="664752" cy="410892"/>
            <a:chOff x="6943296" y="713891"/>
            <a:chExt cx="213000" cy="173798"/>
          </a:xfrm>
        </p:grpSpPr>
        <p:sp>
          <p:nvSpPr>
            <p:cNvPr id="911" name="Google Shape;941;g290225379b6_0_0">
              <a:extLst>
                <a:ext uri="{FF2B5EF4-FFF2-40B4-BE49-F238E27FC236}">
                  <a16:creationId xmlns:a16="http://schemas.microsoft.com/office/drawing/2014/main" id="{760FB9E0-517E-10BC-AED0-95D4D159615D}"/>
                </a:ext>
              </a:extLst>
            </p:cNvPr>
            <p:cNvSpPr/>
            <p:nvPr/>
          </p:nvSpPr>
          <p:spPr>
            <a:xfrm>
              <a:off x="6943296" y="764689"/>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42;g290225379b6_0_0">
              <a:extLst>
                <a:ext uri="{FF2B5EF4-FFF2-40B4-BE49-F238E27FC236}">
                  <a16:creationId xmlns:a16="http://schemas.microsoft.com/office/drawing/2014/main" id="{60F51A98-706D-7F2F-C9C5-5F8F1AFC7911}"/>
                </a:ext>
              </a:extLst>
            </p:cNvPr>
            <p:cNvSpPr/>
            <p:nvPr/>
          </p:nvSpPr>
          <p:spPr>
            <a:xfrm>
              <a:off x="6943296" y="713891"/>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400" b="1" i="0" u="none" strike="noStrike" cap="none" err="1">
                  <a:solidFill>
                    <a:srgbClr val="FFFFFF"/>
                  </a:solidFill>
                  <a:latin typeface="Arial"/>
                  <a:ea typeface="Arial"/>
                  <a:cs typeface="Arial"/>
                  <a:sym typeface="Arial"/>
                </a:rPr>
                <a:t>LPDienstverlening</a:t>
              </a:r>
              <a:endParaRPr sz="400" b="1" i="0" u="none" strike="noStrike" cap="none">
                <a:solidFill>
                  <a:srgbClr val="FFFFFF"/>
                </a:solidFill>
                <a:latin typeface="Arial"/>
                <a:ea typeface="Arial"/>
                <a:cs typeface="Arial"/>
                <a:sym typeface="Arial"/>
              </a:endParaRPr>
            </a:p>
          </p:txBody>
        </p:sp>
      </p:grpSp>
      <p:grpSp>
        <p:nvGrpSpPr>
          <p:cNvPr id="913" name="Google Shape;940;g290225379b6_0_0">
            <a:extLst>
              <a:ext uri="{FF2B5EF4-FFF2-40B4-BE49-F238E27FC236}">
                <a16:creationId xmlns:a16="http://schemas.microsoft.com/office/drawing/2014/main" id="{5D59550D-A8AC-2671-AD4E-22E512134914}"/>
              </a:ext>
            </a:extLst>
          </p:cNvPr>
          <p:cNvGrpSpPr/>
          <p:nvPr/>
        </p:nvGrpSpPr>
        <p:grpSpPr>
          <a:xfrm>
            <a:off x="6472681" y="1604243"/>
            <a:ext cx="664752" cy="410893"/>
            <a:chOff x="6943296" y="513283"/>
            <a:chExt cx="213000" cy="173798"/>
          </a:xfrm>
        </p:grpSpPr>
        <p:sp>
          <p:nvSpPr>
            <p:cNvPr id="914" name="Google Shape;941;g290225379b6_0_0">
              <a:extLst>
                <a:ext uri="{FF2B5EF4-FFF2-40B4-BE49-F238E27FC236}">
                  <a16:creationId xmlns:a16="http://schemas.microsoft.com/office/drawing/2014/main" id="{C6019C24-AE38-3063-F898-323F32FEF9E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42;g290225379b6_0_0">
              <a:extLst>
                <a:ext uri="{FF2B5EF4-FFF2-40B4-BE49-F238E27FC236}">
                  <a16:creationId xmlns:a16="http://schemas.microsoft.com/office/drawing/2014/main" id="{CF0DFA20-2F64-0BA2-B0CD-9D1E625DF47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CreatiefWerk</a:t>
              </a:r>
              <a:endParaRPr sz="600" b="1" i="0" u="none" strike="noStrike" cap="none">
                <a:solidFill>
                  <a:srgbClr val="FFFFFF"/>
                </a:solidFill>
                <a:latin typeface="Arial"/>
                <a:ea typeface="Arial"/>
                <a:cs typeface="Arial"/>
                <a:sym typeface="Arial"/>
              </a:endParaRPr>
            </a:p>
          </p:txBody>
        </p:sp>
      </p:grpSp>
      <p:grpSp>
        <p:nvGrpSpPr>
          <p:cNvPr id="916" name="Google Shape;940;g290225379b6_0_0">
            <a:extLst>
              <a:ext uri="{FF2B5EF4-FFF2-40B4-BE49-F238E27FC236}">
                <a16:creationId xmlns:a16="http://schemas.microsoft.com/office/drawing/2014/main" id="{6331C61B-3F0C-BE21-191B-FD124B55D336}"/>
              </a:ext>
            </a:extLst>
          </p:cNvPr>
          <p:cNvGrpSpPr/>
          <p:nvPr/>
        </p:nvGrpSpPr>
        <p:grpSpPr>
          <a:xfrm>
            <a:off x="6472681" y="2132185"/>
            <a:ext cx="664752" cy="410893"/>
            <a:chOff x="6943296" y="513283"/>
            <a:chExt cx="213000" cy="173798"/>
          </a:xfrm>
        </p:grpSpPr>
        <p:sp>
          <p:nvSpPr>
            <p:cNvPr id="917" name="Google Shape;941;g290225379b6_0_0">
              <a:extLst>
                <a:ext uri="{FF2B5EF4-FFF2-40B4-BE49-F238E27FC236}">
                  <a16:creationId xmlns:a16="http://schemas.microsoft.com/office/drawing/2014/main" id="{609A660A-BD37-EA06-C860-CEC98A714E3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42;g290225379b6_0_0">
              <a:extLst>
                <a:ext uri="{FF2B5EF4-FFF2-40B4-BE49-F238E27FC236}">
                  <a16:creationId xmlns:a16="http://schemas.microsoft.com/office/drawing/2014/main" id="{0499D6B7-C2E5-D14F-8318-B7E171FD953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Object</a:t>
              </a:r>
              <a:endParaRPr sz="600" b="1" i="0" u="none" strike="noStrike" cap="none">
                <a:solidFill>
                  <a:srgbClr val="FFFFFF"/>
                </a:solidFill>
                <a:latin typeface="Arial"/>
                <a:ea typeface="Arial"/>
                <a:cs typeface="Arial"/>
                <a:sym typeface="Arial"/>
              </a:endParaRPr>
            </a:p>
          </p:txBody>
        </p:sp>
      </p:grpSp>
      <p:grpSp>
        <p:nvGrpSpPr>
          <p:cNvPr id="919" name="Google Shape;940;g290225379b6_0_0">
            <a:extLst>
              <a:ext uri="{FF2B5EF4-FFF2-40B4-BE49-F238E27FC236}">
                <a16:creationId xmlns:a16="http://schemas.microsoft.com/office/drawing/2014/main" id="{2917B196-07C2-9DFE-2E63-C956FA49FD7F}"/>
              </a:ext>
            </a:extLst>
          </p:cNvPr>
          <p:cNvGrpSpPr/>
          <p:nvPr/>
        </p:nvGrpSpPr>
        <p:grpSpPr>
          <a:xfrm>
            <a:off x="6472681" y="2660127"/>
            <a:ext cx="664752" cy="410893"/>
            <a:chOff x="6943296" y="513283"/>
            <a:chExt cx="213000" cy="173798"/>
          </a:xfrm>
        </p:grpSpPr>
        <p:sp>
          <p:nvSpPr>
            <p:cNvPr id="920" name="Google Shape;941;g290225379b6_0_0">
              <a:extLst>
                <a:ext uri="{FF2B5EF4-FFF2-40B4-BE49-F238E27FC236}">
                  <a16:creationId xmlns:a16="http://schemas.microsoft.com/office/drawing/2014/main" id="{3E8A84A5-DD5B-8169-E9EA-287165F0904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42;g290225379b6_0_0">
              <a:extLst>
                <a:ext uri="{FF2B5EF4-FFF2-40B4-BE49-F238E27FC236}">
                  <a16:creationId xmlns:a16="http://schemas.microsoft.com/office/drawing/2014/main" id="{AFE3E567-8947-D939-38DA-6A28B9195B6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Plaats</a:t>
              </a:r>
              <a:endParaRPr sz="600" b="1" i="0" u="none" strike="noStrike" cap="none">
                <a:solidFill>
                  <a:srgbClr val="FFFFFF"/>
                </a:solidFill>
                <a:latin typeface="Arial"/>
                <a:ea typeface="Arial"/>
                <a:cs typeface="Arial"/>
                <a:sym typeface="Arial"/>
              </a:endParaRPr>
            </a:p>
          </p:txBody>
        </p:sp>
      </p:grpSp>
      <p:grpSp>
        <p:nvGrpSpPr>
          <p:cNvPr id="922" name="Google Shape;940;g290225379b6_0_0">
            <a:extLst>
              <a:ext uri="{FF2B5EF4-FFF2-40B4-BE49-F238E27FC236}">
                <a16:creationId xmlns:a16="http://schemas.microsoft.com/office/drawing/2014/main" id="{2DD9F380-70EA-80D5-75E5-D65DF13E3476}"/>
              </a:ext>
            </a:extLst>
          </p:cNvPr>
          <p:cNvGrpSpPr/>
          <p:nvPr/>
        </p:nvGrpSpPr>
        <p:grpSpPr>
          <a:xfrm>
            <a:off x="6472681" y="3188069"/>
            <a:ext cx="664752" cy="410893"/>
            <a:chOff x="6943296" y="513283"/>
            <a:chExt cx="213000" cy="173798"/>
          </a:xfrm>
        </p:grpSpPr>
        <p:sp>
          <p:nvSpPr>
            <p:cNvPr id="923" name="Google Shape;941;g290225379b6_0_0">
              <a:extLst>
                <a:ext uri="{FF2B5EF4-FFF2-40B4-BE49-F238E27FC236}">
                  <a16:creationId xmlns:a16="http://schemas.microsoft.com/office/drawing/2014/main" id="{2299BA05-DC86-1AE2-655E-35F5237985E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42;g290225379b6_0_0">
              <a:extLst>
                <a:ext uri="{FF2B5EF4-FFF2-40B4-BE49-F238E27FC236}">
                  <a16:creationId xmlns:a16="http://schemas.microsoft.com/office/drawing/2014/main" id="{C58FF3A2-E82E-E517-FE29-70EEFB2F449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Step</a:t>
              </a:r>
              <a:endParaRPr sz="600" b="1" i="0" u="none" strike="noStrike" cap="none">
                <a:solidFill>
                  <a:srgbClr val="FFFFFF"/>
                </a:solidFill>
                <a:latin typeface="Arial"/>
                <a:ea typeface="Arial"/>
                <a:cs typeface="Arial"/>
                <a:sym typeface="Arial"/>
              </a:endParaRPr>
            </a:p>
          </p:txBody>
        </p:sp>
      </p:grpSp>
      <p:cxnSp>
        <p:nvCxnSpPr>
          <p:cNvPr id="928" name="Google Shape;956;g290225379b6_0_0">
            <a:extLst>
              <a:ext uri="{FF2B5EF4-FFF2-40B4-BE49-F238E27FC236}">
                <a16:creationId xmlns:a16="http://schemas.microsoft.com/office/drawing/2014/main" id="{10129D8C-7B90-E911-02CB-0A5C6D95322B}"/>
              </a:ext>
            </a:extLst>
          </p:cNvPr>
          <p:cNvCxnSpPr>
            <a:cxnSpLocks/>
            <a:stCxn id="45" idx="1"/>
            <a:endCxn id="9" idx="3"/>
          </p:cNvCxnSpPr>
          <p:nvPr/>
        </p:nvCxnSpPr>
        <p:spPr>
          <a:xfrm flipH="1">
            <a:off x="2696533" y="1289032"/>
            <a:ext cx="893003" cy="0"/>
          </a:xfrm>
          <a:prstGeom prst="straightConnector1">
            <a:avLst/>
          </a:prstGeom>
          <a:noFill/>
          <a:ln w="9525" cap="flat" cmpd="sng">
            <a:solidFill>
              <a:schemeClr val="dk2"/>
            </a:solidFill>
            <a:prstDash val="solid"/>
            <a:round/>
            <a:headEnd type="none" w="med" len="med"/>
            <a:tailEnd type="none" w="med" len="med"/>
          </a:ln>
        </p:spPr>
      </p:cxnSp>
      <p:cxnSp>
        <p:nvCxnSpPr>
          <p:cNvPr id="931" name="Google Shape;956;g290225379b6_0_0">
            <a:extLst>
              <a:ext uri="{FF2B5EF4-FFF2-40B4-BE49-F238E27FC236}">
                <a16:creationId xmlns:a16="http://schemas.microsoft.com/office/drawing/2014/main" id="{7B79BFA0-5D91-5257-99C2-B9465C23FAD8}"/>
              </a:ext>
            </a:extLst>
          </p:cNvPr>
          <p:cNvCxnSpPr>
            <a:cxnSpLocks/>
          </p:cNvCxnSpPr>
          <p:nvPr/>
        </p:nvCxnSpPr>
        <p:spPr>
          <a:xfrm flipV="1">
            <a:off x="3144739" y="1224121"/>
            <a:ext cx="0" cy="64911"/>
          </a:xfrm>
          <a:prstGeom prst="straightConnector1">
            <a:avLst/>
          </a:prstGeom>
          <a:noFill/>
          <a:ln w="9525" cap="flat" cmpd="sng">
            <a:solidFill>
              <a:schemeClr val="dk2"/>
            </a:solidFill>
            <a:prstDash val="solid"/>
            <a:round/>
            <a:headEnd type="none" w="med" len="med"/>
            <a:tailEnd type="none" w="med" len="med"/>
          </a:ln>
        </p:spPr>
      </p:cxnSp>
      <p:cxnSp>
        <p:nvCxnSpPr>
          <p:cNvPr id="934" name="Google Shape;937;g290225379b6_0_0">
            <a:extLst>
              <a:ext uri="{FF2B5EF4-FFF2-40B4-BE49-F238E27FC236}">
                <a16:creationId xmlns:a16="http://schemas.microsoft.com/office/drawing/2014/main" id="{77E324EE-0F28-F243-CFC5-5D08BBFE8A05}"/>
              </a:ext>
            </a:extLst>
          </p:cNvPr>
          <p:cNvCxnSpPr>
            <a:cxnSpLocks/>
            <a:stCxn id="51" idx="0"/>
            <a:endCxn id="45" idx="2"/>
          </p:cNvCxnSpPr>
          <p:nvPr/>
        </p:nvCxnSpPr>
        <p:spPr>
          <a:xfrm rot="5400000" flipH="1" flipV="1">
            <a:off x="3801245" y="1550767"/>
            <a:ext cx="237004" cy="433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37" name="Google Shape;956;g290225379b6_0_0">
            <a:extLst>
              <a:ext uri="{FF2B5EF4-FFF2-40B4-BE49-F238E27FC236}">
                <a16:creationId xmlns:a16="http://schemas.microsoft.com/office/drawing/2014/main" id="{F9275A91-45B8-2763-7201-7942A5573346}"/>
              </a:ext>
            </a:extLst>
          </p:cNvPr>
          <p:cNvCxnSpPr>
            <a:cxnSpLocks/>
            <a:stCxn id="49" idx="1"/>
            <a:endCxn id="54" idx="3"/>
          </p:cNvCxnSpPr>
          <p:nvPr/>
        </p:nvCxnSpPr>
        <p:spPr>
          <a:xfrm flipH="1">
            <a:off x="3481403" y="1936929"/>
            <a:ext cx="103803" cy="0"/>
          </a:xfrm>
          <a:prstGeom prst="straightConnector1">
            <a:avLst/>
          </a:prstGeom>
          <a:noFill/>
          <a:ln w="9525" cap="flat" cmpd="sng">
            <a:solidFill>
              <a:schemeClr val="dk2"/>
            </a:solidFill>
            <a:prstDash val="solid"/>
            <a:round/>
            <a:headEnd type="none" w="med" len="med"/>
            <a:tailEnd type="none" w="med" len="med"/>
          </a:ln>
        </p:spPr>
      </p:cxnSp>
      <p:cxnSp>
        <p:nvCxnSpPr>
          <p:cNvPr id="943" name="Google Shape;956;g290225379b6_0_0">
            <a:extLst>
              <a:ext uri="{FF2B5EF4-FFF2-40B4-BE49-F238E27FC236}">
                <a16:creationId xmlns:a16="http://schemas.microsoft.com/office/drawing/2014/main" id="{7D7A624B-DE96-A821-8A52-57DE6BE51026}"/>
              </a:ext>
            </a:extLst>
          </p:cNvPr>
          <p:cNvCxnSpPr>
            <a:cxnSpLocks/>
            <a:stCxn id="899" idx="1"/>
            <a:endCxn id="896" idx="3"/>
          </p:cNvCxnSpPr>
          <p:nvPr/>
        </p:nvCxnSpPr>
        <p:spPr>
          <a:xfrm flipH="1">
            <a:off x="5040699" y="2467919"/>
            <a:ext cx="125989" cy="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37;g290225379b6_0_0">
            <a:extLst>
              <a:ext uri="{FF2B5EF4-FFF2-40B4-BE49-F238E27FC236}">
                <a16:creationId xmlns:a16="http://schemas.microsoft.com/office/drawing/2014/main" id="{25A25EF7-AEBD-2C90-6639-3D04F61BFE16}"/>
              </a:ext>
            </a:extLst>
          </p:cNvPr>
          <p:cNvCxnSpPr>
            <a:cxnSpLocks/>
            <a:stCxn id="897" idx="0"/>
            <a:endCxn id="58" idx="2"/>
          </p:cNvCxnSpPr>
          <p:nvPr/>
        </p:nvCxnSpPr>
        <p:spPr>
          <a:xfrm rot="5400000" flipH="1" flipV="1">
            <a:off x="4648275" y="2142376"/>
            <a:ext cx="120097" cy="1270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49" name="Google Shape;956;g290225379b6_0_0">
            <a:extLst>
              <a:ext uri="{FF2B5EF4-FFF2-40B4-BE49-F238E27FC236}">
                <a16:creationId xmlns:a16="http://schemas.microsoft.com/office/drawing/2014/main" id="{63D99A24-A917-93E7-3671-EA0653C74918}"/>
              </a:ext>
            </a:extLst>
          </p:cNvPr>
          <p:cNvCxnSpPr>
            <a:cxnSpLocks/>
            <a:stCxn id="902" idx="1"/>
            <a:endCxn id="896" idx="3"/>
          </p:cNvCxnSpPr>
          <p:nvPr/>
        </p:nvCxnSpPr>
        <p:spPr>
          <a:xfrm flipH="1" flipV="1">
            <a:off x="5040699" y="2467919"/>
            <a:ext cx="125989" cy="495765"/>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6;g290225379b6_0_0">
            <a:extLst>
              <a:ext uri="{FF2B5EF4-FFF2-40B4-BE49-F238E27FC236}">
                <a16:creationId xmlns:a16="http://schemas.microsoft.com/office/drawing/2014/main" id="{CA75524C-EC72-B25D-BCA0-193995AC29D0}"/>
              </a:ext>
            </a:extLst>
          </p:cNvPr>
          <p:cNvCxnSpPr>
            <a:cxnSpLocks/>
            <a:stCxn id="905" idx="1"/>
          </p:cNvCxnSpPr>
          <p:nvPr/>
        </p:nvCxnSpPr>
        <p:spPr>
          <a:xfrm flipH="1" flipV="1">
            <a:off x="5040699" y="2467919"/>
            <a:ext cx="125989" cy="99153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6;g290225379b6_0_0">
            <a:extLst>
              <a:ext uri="{FF2B5EF4-FFF2-40B4-BE49-F238E27FC236}">
                <a16:creationId xmlns:a16="http://schemas.microsoft.com/office/drawing/2014/main" id="{4050134E-2CCE-BC96-B9A5-1E89ECAEEC40}"/>
              </a:ext>
            </a:extLst>
          </p:cNvPr>
          <p:cNvCxnSpPr>
            <a:cxnSpLocks/>
            <a:stCxn id="909" idx="0"/>
            <a:endCxn id="896" idx="2"/>
          </p:cNvCxnSpPr>
          <p:nvPr/>
        </p:nvCxnSpPr>
        <p:spPr>
          <a:xfrm flipV="1">
            <a:off x="4708323" y="2613317"/>
            <a:ext cx="0" cy="103326"/>
          </a:xfrm>
          <a:prstGeom prst="straightConnector1">
            <a:avLst/>
          </a:prstGeom>
          <a:noFill/>
          <a:ln w="9525" cap="flat" cmpd="sng">
            <a:solidFill>
              <a:schemeClr val="dk2"/>
            </a:solidFill>
            <a:prstDash val="solid"/>
            <a:round/>
            <a:headEnd type="none" w="med" len="med"/>
            <a:tailEnd type="none" w="med" len="med"/>
          </a:ln>
        </p:spPr>
      </p:cxnSp>
      <p:cxnSp>
        <p:nvCxnSpPr>
          <p:cNvPr id="957" name="Google Shape;956;g290225379b6_0_0">
            <a:extLst>
              <a:ext uri="{FF2B5EF4-FFF2-40B4-BE49-F238E27FC236}">
                <a16:creationId xmlns:a16="http://schemas.microsoft.com/office/drawing/2014/main" id="{6291CE97-E2F9-2386-EC93-8614CE8B83DE}"/>
              </a:ext>
            </a:extLst>
          </p:cNvPr>
          <p:cNvCxnSpPr>
            <a:cxnSpLocks/>
            <a:stCxn id="908" idx="1"/>
            <a:endCxn id="911" idx="3"/>
          </p:cNvCxnSpPr>
          <p:nvPr/>
        </p:nvCxnSpPr>
        <p:spPr>
          <a:xfrm flipH="1">
            <a:off x="4249958" y="2982138"/>
            <a:ext cx="125989" cy="477789"/>
          </a:xfrm>
          <a:prstGeom prst="straightConnector1">
            <a:avLst/>
          </a:prstGeom>
          <a:noFill/>
          <a:ln w="9525" cap="flat" cmpd="sng">
            <a:solidFill>
              <a:schemeClr val="dk2"/>
            </a:solidFill>
            <a:prstDash val="solid"/>
            <a:round/>
            <a:headEnd type="none" w="med" len="med"/>
            <a:tailEnd type="none" w="med" len="med"/>
          </a:ln>
        </p:spPr>
      </p:cxnSp>
      <p:cxnSp>
        <p:nvCxnSpPr>
          <p:cNvPr id="960" name="Google Shape;956;g290225379b6_0_0">
            <a:extLst>
              <a:ext uri="{FF2B5EF4-FFF2-40B4-BE49-F238E27FC236}">
                <a16:creationId xmlns:a16="http://schemas.microsoft.com/office/drawing/2014/main" id="{CC649D50-2EB5-14BA-3E7D-CB5B30C7FF1B}"/>
              </a:ext>
            </a:extLst>
          </p:cNvPr>
          <p:cNvCxnSpPr>
            <a:cxnSpLocks/>
            <a:stCxn id="58" idx="1"/>
            <a:endCxn id="49" idx="3"/>
          </p:cNvCxnSpPr>
          <p:nvPr/>
        </p:nvCxnSpPr>
        <p:spPr>
          <a:xfrm flipH="1">
            <a:off x="4249958" y="1936929"/>
            <a:ext cx="125989" cy="0"/>
          </a:xfrm>
          <a:prstGeom prst="straightConnector1">
            <a:avLst/>
          </a:prstGeom>
          <a:noFill/>
          <a:ln w="9525" cap="flat" cmpd="sng">
            <a:solidFill>
              <a:schemeClr val="dk2"/>
            </a:solidFill>
            <a:prstDash val="solid"/>
            <a:round/>
            <a:headEnd type="none" w="med" len="med"/>
            <a:tailEnd type="none" w="med" len="med"/>
          </a:ln>
        </p:spPr>
      </p:cxnSp>
      <p:grpSp>
        <p:nvGrpSpPr>
          <p:cNvPr id="7" name="Google Shape;940;g290225379b6_0_0">
            <a:extLst>
              <a:ext uri="{FF2B5EF4-FFF2-40B4-BE49-F238E27FC236}">
                <a16:creationId xmlns:a16="http://schemas.microsoft.com/office/drawing/2014/main" id="{CFFD277A-A4FF-278D-357F-D1DE157A9013}"/>
              </a:ext>
            </a:extLst>
          </p:cNvPr>
          <p:cNvGrpSpPr/>
          <p:nvPr/>
        </p:nvGrpSpPr>
        <p:grpSpPr>
          <a:xfrm>
            <a:off x="3585206" y="2705614"/>
            <a:ext cx="664752" cy="410892"/>
            <a:chOff x="6943296" y="713891"/>
            <a:chExt cx="213000" cy="173798"/>
          </a:xfrm>
        </p:grpSpPr>
        <p:sp>
          <p:nvSpPr>
            <p:cNvPr id="11" name="Google Shape;941;g290225379b6_0_0">
              <a:extLst>
                <a:ext uri="{FF2B5EF4-FFF2-40B4-BE49-F238E27FC236}">
                  <a16:creationId xmlns:a16="http://schemas.microsoft.com/office/drawing/2014/main" id="{EA349D04-8CA2-21EE-DDDD-4A6E703ABD69}"/>
                </a:ext>
              </a:extLst>
            </p:cNvPr>
            <p:cNvSpPr/>
            <p:nvPr/>
          </p:nvSpPr>
          <p:spPr>
            <a:xfrm>
              <a:off x="6943296" y="764689"/>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942;g290225379b6_0_0">
              <a:extLst>
                <a:ext uri="{FF2B5EF4-FFF2-40B4-BE49-F238E27FC236}">
                  <a16:creationId xmlns:a16="http://schemas.microsoft.com/office/drawing/2014/main" id="{02FD51FD-93CE-0B8B-D797-1DB000AFC3A3}"/>
                </a:ext>
              </a:extLst>
            </p:cNvPr>
            <p:cNvSpPr/>
            <p:nvPr/>
          </p:nvSpPr>
          <p:spPr>
            <a:xfrm>
              <a:off x="6943296" y="713891"/>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300" b="1" i="0" u="none" strike="noStrike" cap="none" err="1">
                  <a:solidFill>
                    <a:srgbClr val="FFFFFF"/>
                  </a:solidFill>
                  <a:latin typeface="Arial"/>
                  <a:ea typeface="Arial"/>
                  <a:cs typeface="Arial"/>
                  <a:sym typeface="Arial"/>
                </a:rPr>
                <a:t>Beslissingsactiviteit</a:t>
              </a:r>
              <a:endParaRPr sz="300" b="1" i="0" u="none" strike="noStrike" cap="none">
                <a:solidFill>
                  <a:srgbClr val="FFFFFF"/>
                </a:solidFill>
                <a:latin typeface="Arial"/>
                <a:ea typeface="Arial"/>
                <a:cs typeface="Arial"/>
                <a:sym typeface="Arial"/>
              </a:endParaRPr>
            </a:p>
          </p:txBody>
        </p:sp>
      </p:grpSp>
      <p:cxnSp>
        <p:nvCxnSpPr>
          <p:cNvPr id="13" name="Google Shape;956;g290225379b6_0_0">
            <a:extLst>
              <a:ext uri="{FF2B5EF4-FFF2-40B4-BE49-F238E27FC236}">
                <a16:creationId xmlns:a16="http://schemas.microsoft.com/office/drawing/2014/main" id="{A2BD5F4E-D0DC-AF42-1BF6-4796D011BD63}"/>
              </a:ext>
            </a:extLst>
          </p:cNvPr>
          <p:cNvCxnSpPr>
            <a:cxnSpLocks/>
            <a:stCxn id="908" idx="1"/>
            <a:endCxn id="11" idx="3"/>
          </p:cNvCxnSpPr>
          <p:nvPr/>
        </p:nvCxnSpPr>
        <p:spPr>
          <a:xfrm flipH="1" flipV="1">
            <a:off x="4249958" y="2971108"/>
            <a:ext cx="125989" cy="1103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6959875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489"/>
        <p:cNvGrpSpPr/>
        <p:nvPr/>
      </p:nvGrpSpPr>
      <p:grpSpPr>
        <a:xfrm>
          <a:off x="0" y="0"/>
          <a:ext cx="0" cy="0"/>
          <a:chOff x="0" y="0"/>
          <a:chExt cx="0" cy="0"/>
        </a:xfrm>
      </p:grpSpPr>
      <p:sp>
        <p:nvSpPr>
          <p:cNvPr id="490" name="Google Shape;490;g250e2d70c71_0_399"/>
          <p:cNvSpPr txBox="1"/>
          <p:nvPr/>
        </p:nvSpPr>
        <p:spPr>
          <a:xfrm>
            <a:off x="628650" y="273850"/>
            <a:ext cx="770255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1</a:t>
            </a:r>
            <a:r>
              <a:rPr lang="nl-BE" sz="3000" b="1" i="0" u="none" strike="noStrike" cap="none" baseline="30000">
                <a:solidFill>
                  <a:srgbClr val="000000"/>
                </a:solidFill>
                <a:latin typeface="Arial"/>
                <a:ea typeface="Arial"/>
                <a:cs typeface="Arial"/>
                <a:sym typeface="Arial"/>
              </a:rPr>
              <a:t>ste</a:t>
            </a:r>
            <a:r>
              <a:rPr lang="nl-BE" sz="3000" b="1" i="0" u="none" strike="noStrike" cap="none">
                <a:solidFill>
                  <a:srgbClr val="000000"/>
                </a:solidFill>
                <a:latin typeface="Arial"/>
                <a:ea typeface="Arial"/>
                <a:cs typeface="Arial"/>
                <a:sym typeface="Arial"/>
              </a:rPr>
              <a:t> </a:t>
            </a:r>
            <a:r>
              <a:rPr lang="nl-BE" sz="3000" b="1"/>
              <a:t>i</a:t>
            </a:r>
            <a:r>
              <a:rPr lang="nl-BE" sz="3000" b="1" i="0" u="none" strike="noStrike" cap="none">
                <a:solidFill>
                  <a:srgbClr val="000000"/>
                </a:solidFill>
                <a:latin typeface="Arial"/>
                <a:ea typeface="Arial"/>
                <a:cs typeface="Arial"/>
                <a:sym typeface="Arial"/>
              </a:rPr>
              <a:t>teratie model in UML</a:t>
            </a:r>
            <a:endParaRPr sz="2200" b="1" i="0" u="none" strike="noStrike" cap="none">
              <a:solidFill>
                <a:srgbClr val="000000"/>
              </a:solidFill>
              <a:latin typeface="Arial"/>
              <a:ea typeface="Arial"/>
              <a:cs typeface="Arial"/>
              <a:sym typeface="Arial"/>
            </a:endParaRPr>
          </a:p>
        </p:txBody>
      </p:sp>
      <p:sp>
        <p:nvSpPr>
          <p:cNvPr id="492" name="Google Shape;492;g250e2d70c71_0_399"/>
          <p:cNvSpPr/>
          <p:nvPr/>
        </p:nvSpPr>
        <p:spPr>
          <a:xfrm>
            <a:off x="383550" y="4163350"/>
            <a:ext cx="245100" cy="190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4207DDF2-A353-6212-4CA8-7D3E3A9B173B}"/>
              </a:ext>
            </a:extLst>
          </p:cNvPr>
          <p:cNvPicPr>
            <a:picLocks noChangeAspect="1"/>
          </p:cNvPicPr>
          <p:nvPr/>
        </p:nvPicPr>
        <p:blipFill>
          <a:blip r:embed="rId3"/>
          <a:srcRect/>
          <a:stretch/>
        </p:blipFill>
        <p:spPr>
          <a:xfrm>
            <a:off x="300975" y="1431173"/>
            <a:ext cx="8700618" cy="2732177"/>
          </a:xfrm>
          <a:prstGeom prst="rect">
            <a:avLst/>
          </a:prstGeom>
        </p:spPr>
      </p:pic>
    </p:spTree>
    <p:extLst>
      <p:ext uri="{BB962C8B-B14F-4D97-AF65-F5344CB8AC3E}">
        <p14:creationId xmlns:p14="http://schemas.microsoft.com/office/powerpoint/2010/main" val="17208398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3490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Codelijsten</a:t>
            </a:r>
            <a:endParaRPr lang="en-US"/>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8088397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g11ee090956d_0_377"/>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r>
              <a:rPr lang="nl-BE" sz="3000" b="1"/>
              <a:t>Codelijst Thema</a:t>
            </a:r>
            <a:endParaRPr lang="en-US"/>
          </a:p>
        </p:txBody>
      </p:sp>
      <p:pic>
        <p:nvPicPr>
          <p:cNvPr id="7" name="Picture 6" descr="A table with text on it&#10;&#10;Description automatically generated">
            <a:extLst>
              <a:ext uri="{FF2B5EF4-FFF2-40B4-BE49-F238E27FC236}">
                <a16:creationId xmlns:a16="http://schemas.microsoft.com/office/drawing/2014/main" id="{4FA4A458-ABA8-665A-DA5B-98687C7F0C79}"/>
              </a:ext>
            </a:extLst>
          </p:cNvPr>
          <p:cNvPicPr>
            <a:picLocks noChangeAspect="1"/>
          </p:cNvPicPr>
          <p:nvPr/>
        </p:nvPicPr>
        <p:blipFill>
          <a:blip r:embed="rId3"/>
          <a:stretch>
            <a:fillRect/>
          </a:stretch>
        </p:blipFill>
        <p:spPr>
          <a:xfrm>
            <a:off x="1869141" y="967626"/>
            <a:ext cx="5493122" cy="3833534"/>
          </a:xfrm>
          <a:prstGeom prst="rect">
            <a:avLst/>
          </a:prstGeom>
        </p:spPr>
      </p:pic>
    </p:spTree>
    <p:extLst>
      <p:ext uri="{BB962C8B-B14F-4D97-AF65-F5344CB8AC3E}">
        <p14:creationId xmlns:p14="http://schemas.microsoft.com/office/powerpoint/2010/main" val="38405637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g11ee090956d_0_377"/>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r>
              <a:rPr lang="nl-BE" sz="3000" b="1"/>
              <a:t>Codelijst Thema</a:t>
            </a:r>
            <a:endParaRPr lang="en-US"/>
          </a:p>
        </p:txBody>
      </p:sp>
      <p:graphicFrame>
        <p:nvGraphicFramePr>
          <p:cNvPr id="3" name="Table 2">
            <a:extLst>
              <a:ext uri="{FF2B5EF4-FFF2-40B4-BE49-F238E27FC236}">
                <a16:creationId xmlns:a16="http://schemas.microsoft.com/office/drawing/2014/main" id="{E17CE3A9-DF8E-DA06-B654-F1E2D67DB3F3}"/>
              </a:ext>
            </a:extLst>
          </p:cNvPr>
          <p:cNvGraphicFramePr>
            <a:graphicFrameLocks noGrp="1"/>
          </p:cNvGraphicFramePr>
          <p:nvPr>
            <p:extLst>
              <p:ext uri="{D42A27DB-BD31-4B8C-83A1-F6EECF244321}">
                <p14:modId xmlns:p14="http://schemas.microsoft.com/office/powerpoint/2010/main" val="451618511"/>
              </p:ext>
            </p:extLst>
          </p:nvPr>
        </p:nvGraphicFramePr>
        <p:xfrm>
          <a:off x="5526741" y="1143000"/>
          <a:ext cx="2265812" cy="3223260"/>
        </p:xfrm>
        <a:graphic>
          <a:graphicData uri="http://schemas.openxmlformats.org/drawingml/2006/table">
            <a:tbl>
              <a:tblPr firstRow="1" bandRow="1">
                <a:tableStyleId>{C45783E9-D8B6-4501-A431-97DB54836154}</a:tableStyleId>
              </a:tblPr>
              <a:tblGrid>
                <a:gridCol w="2265812">
                  <a:extLst>
                    <a:ext uri="{9D8B030D-6E8A-4147-A177-3AD203B41FA5}">
                      <a16:colId xmlns:a16="http://schemas.microsoft.com/office/drawing/2014/main" val="1356552823"/>
                    </a:ext>
                  </a:extLst>
                </a:gridCol>
              </a:tblGrid>
              <a:tr h="0">
                <a:tc>
                  <a:txBody>
                    <a:bodyPr/>
                    <a:lstStyle/>
                    <a:p>
                      <a:pPr rtl="0" fontAlgn="b"/>
                      <a:r>
                        <a:rPr lang="en-US" b="1">
                          <a:effectLst/>
                        </a:rPr>
                        <a:t>Thema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extLst>
                  <a:ext uri="{0D108BD9-81ED-4DB2-BD59-A6C34878D82A}">
                    <a16:rowId xmlns:a16="http://schemas.microsoft.com/office/drawing/2014/main" val="3183519478"/>
                  </a:ext>
                </a:extLst>
              </a:tr>
              <a:tr h="0">
                <a:tc>
                  <a:txBody>
                    <a:bodyPr/>
                    <a:lstStyle/>
                    <a:p>
                      <a:pPr rtl="0" fontAlgn="b"/>
                      <a:r>
                        <a:rPr lang="en-US" sz="1050" noProof="1">
                          <a:effectLst/>
                        </a:rPr>
                        <a:t>Cultuur en vrije tijd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928846548"/>
                  </a:ext>
                </a:extLst>
              </a:tr>
              <a:tr h="0">
                <a:tc>
                  <a:txBody>
                    <a:bodyPr/>
                    <a:lstStyle/>
                    <a:p>
                      <a:pPr rtl="0" fontAlgn="b"/>
                      <a:r>
                        <a:rPr lang="en-US" sz="1050" noProof="1">
                          <a:effectLst/>
                        </a:rPr>
                        <a:t>Sport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944319440"/>
                  </a:ext>
                </a:extLst>
              </a:tr>
              <a:tr h="98282">
                <a:tc>
                  <a:txBody>
                    <a:bodyPr/>
                    <a:lstStyle/>
                    <a:p>
                      <a:pPr rtl="0" fontAlgn="b"/>
                      <a:r>
                        <a:rPr lang="en-US" sz="1050" noProof="1">
                          <a:effectLst/>
                        </a:rPr>
                        <a:t>Wonen en ruimtelijke ordening</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32689143"/>
                  </a:ext>
                </a:extLst>
              </a:tr>
              <a:tr h="0">
                <a:tc>
                  <a:txBody>
                    <a:bodyPr/>
                    <a:lstStyle/>
                    <a:p>
                      <a:pPr rtl="0" fontAlgn="b"/>
                      <a:r>
                        <a:rPr lang="en-US" sz="1050" noProof="1">
                          <a:effectLst/>
                        </a:rPr>
                        <a:t>Mobiliteit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908221372"/>
                  </a:ext>
                </a:extLst>
              </a:tr>
              <a:tr h="0">
                <a:tc>
                  <a:txBody>
                    <a:bodyPr/>
                    <a:lstStyle/>
                    <a:p>
                      <a:pPr rtl="0" fontAlgn="b"/>
                      <a:r>
                        <a:rPr lang="en-US" sz="1050" noProof="1">
                          <a:effectLst/>
                        </a:rPr>
                        <a:t>Veiligheid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25321415"/>
                  </a:ext>
                </a:extLst>
              </a:tr>
              <a:tr h="0">
                <a:tc>
                  <a:txBody>
                    <a:bodyPr/>
                    <a:lstStyle/>
                    <a:p>
                      <a:pPr rtl="0" fontAlgn="b"/>
                      <a:r>
                        <a:rPr lang="en-US" sz="1050" noProof="1">
                          <a:effectLst/>
                        </a:rPr>
                        <a:t>Samenleven en diversiteit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384724676"/>
                  </a:ext>
                </a:extLst>
              </a:tr>
              <a:tr h="0">
                <a:tc>
                  <a:txBody>
                    <a:bodyPr/>
                    <a:lstStyle/>
                    <a:p>
                      <a:pPr rtl="0" fontAlgn="b"/>
                      <a:r>
                        <a:rPr lang="en-US" sz="1050" noProof="1">
                          <a:effectLst/>
                        </a:rPr>
                        <a:t>Algemeen bestuur</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669746245"/>
                  </a:ext>
                </a:extLst>
              </a:tr>
              <a:tr h="0">
                <a:tc>
                  <a:txBody>
                    <a:bodyPr/>
                    <a:lstStyle/>
                    <a:p>
                      <a:pPr rtl="0" fontAlgn="b"/>
                      <a:r>
                        <a:rPr lang="en-US" sz="1050" noProof="1">
                          <a:effectLst/>
                        </a:rPr>
                        <a:t>Algemene financiën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272283503"/>
                  </a:ext>
                </a:extLst>
              </a:tr>
              <a:tr h="0">
                <a:tc>
                  <a:txBody>
                    <a:bodyPr/>
                    <a:lstStyle/>
                    <a:p>
                      <a:pPr rtl="0" fontAlgn="b"/>
                      <a:r>
                        <a:rPr lang="en-US" sz="1050" noProof="1">
                          <a:effectLst/>
                        </a:rPr>
                        <a:t>Onderwijs en vorming</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846523758"/>
                  </a:ext>
                </a:extLst>
              </a:tr>
              <a:tr h="0">
                <a:tc>
                  <a:txBody>
                    <a:bodyPr/>
                    <a:lstStyle/>
                    <a:p>
                      <a:pPr rtl="0" fontAlgn="b"/>
                      <a:r>
                        <a:rPr lang="en-US" sz="1050" noProof="1">
                          <a:effectLst/>
                        </a:rPr>
                        <a:t>Zorg en gezondheid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647339295"/>
                  </a:ext>
                </a:extLst>
              </a:tr>
              <a:tr h="0">
                <a:tc>
                  <a:txBody>
                    <a:bodyPr/>
                    <a:lstStyle/>
                    <a:p>
                      <a:pPr rtl="0" fontAlgn="b"/>
                      <a:r>
                        <a:rPr lang="en-US" sz="1050" noProof="1">
                          <a:effectLst/>
                        </a:rPr>
                        <a:t>Ondernemen en werken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86326824"/>
                  </a:ext>
                </a:extLst>
              </a:tr>
              <a:tr h="0">
                <a:tc>
                  <a:txBody>
                    <a:bodyPr/>
                    <a:lstStyle/>
                    <a:p>
                      <a:pPr rtl="0" fontAlgn="b"/>
                      <a:r>
                        <a:rPr lang="en-US" sz="1050" noProof="1">
                          <a:effectLst/>
                        </a:rPr>
                        <a:t>Economie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194146080"/>
                  </a:ext>
                </a:extLst>
              </a:tr>
              <a:tr h="0">
                <a:tc>
                  <a:txBody>
                    <a:bodyPr/>
                    <a:lstStyle/>
                    <a:p>
                      <a:pPr rtl="0" fontAlgn="b"/>
                      <a:r>
                        <a:rPr lang="en-US" sz="1050" noProof="1">
                          <a:effectLst/>
                        </a:rPr>
                        <a:t>Klimaat, milieu en natuur</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042083916"/>
                  </a:ext>
                </a:extLst>
              </a:tr>
              <a:tr h="0">
                <a:tc>
                  <a:txBody>
                    <a:bodyPr/>
                    <a:lstStyle/>
                    <a:p>
                      <a:pPr rtl="0" fontAlgn="b"/>
                      <a:r>
                        <a:rPr lang="en-US" sz="1050" noProof="1">
                          <a:effectLst/>
                        </a:rPr>
                        <a:t>Doelgroepenbeleid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977432966"/>
                  </a:ext>
                </a:extLst>
              </a:tr>
              <a:tr h="0">
                <a:tc>
                  <a:txBody>
                    <a:bodyPr/>
                    <a:lstStyle/>
                    <a:p>
                      <a:pPr rtl="0" fontAlgn="b"/>
                      <a:r>
                        <a:rPr lang="en-US" sz="1050" noProof="1">
                          <a:effectLst/>
                        </a:rPr>
                        <a:t>Integratie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463751303"/>
                  </a:ext>
                </a:extLst>
              </a:tr>
            </a:tbl>
          </a:graphicData>
        </a:graphic>
      </p:graphicFrame>
      <p:sp>
        <p:nvSpPr>
          <p:cNvPr id="4" name="TextBox 3">
            <a:extLst>
              <a:ext uri="{FF2B5EF4-FFF2-40B4-BE49-F238E27FC236}">
                <a16:creationId xmlns:a16="http://schemas.microsoft.com/office/drawing/2014/main" id="{70ED8F19-A711-39AB-71E5-38E623A5F85A}"/>
              </a:ext>
            </a:extLst>
          </p:cNvPr>
          <p:cNvSpPr txBox="1"/>
          <p:nvPr/>
        </p:nvSpPr>
        <p:spPr>
          <a:xfrm>
            <a:off x="874059" y="1230406"/>
            <a:ext cx="440391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err="1"/>
              <a:t>Geaggregeerde</a:t>
            </a:r>
            <a:r>
              <a:rPr lang="en-US"/>
              <a:t> </a:t>
            </a:r>
            <a:r>
              <a:rPr lang="en-US" err="1"/>
              <a:t>codelijst</a:t>
            </a:r>
            <a:r>
              <a:rPr lang="en-US"/>
              <a:t> met </a:t>
            </a:r>
            <a:r>
              <a:rPr lang="en-US" err="1"/>
              <a:t>primaire</a:t>
            </a:r>
            <a:r>
              <a:rPr lang="en-US"/>
              <a:t> </a:t>
            </a:r>
            <a:r>
              <a:rPr lang="en-US" err="1"/>
              <a:t>thema's</a:t>
            </a:r>
          </a:p>
          <a:p>
            <a:pPr marL="285750" indent="-285750">
              <a:buChar char="•"/>
            </a:pPr>
            <a:r>
              <a:rPr lang="en-US" err="1"/>
              <a:t>Primaire</a:t>
            </a:r>
            <a:r>
              <a:rPr lang="en-US"/>
              <a:t> </a:t>
            </a:r>
            <a:r>
              <a:rPr lang="en-US" err="1"/>
              <a:t>thema's</a:t>
            </a:r>
            <a:r>
              <a:rPr lang="en-US"/>
              <a:t> </a:t>
            </a:r>
            <a:r>
              <a:rPr lang="en-US" err="1"/>
              <a:t>als</a:t>
            </a:r>
            <a:r>
              <a:rPr lang="en-US"/>
              <a:t> </a:t>
            </a:r>
            <a:r>
              <a:rPr lang="en-US" err="1"/>
              <a:t>kapstok</a:t>
            </a:r>
            <a:r>
              <a:rPr lang="en-US"/>
              <a:t> </a:t>
            </a:r>
            <a:r>
              <a:rPr lang="en-US" err="1"/>
              <a:t>voor</a:t>
            </a:r>
            <a:r>
              <a:rPr lang="en-US"/>
              <a:t> </a:t>
            </a:r>
            <a:r>
              <a:rPr lang="en-US" err="1"/>
              <a:t>lokale</a:t>
            </a:r>
            <a:r>
              <a:rPr lang="en-US"/>
              <a:t> </a:t>
            </a:r>
            <a:r>
              <a:rPr lang="en-US" err="1"/>
              <a:t>besturen</a:t>
            </a:r>
            <a:r>
              <a:rPr lang="en-US"/>
              <a:t> met de </a:t>
            </a:r>
            <a:r>
              <a:rPr lang="en-US" err="1"/>
              <a:t>mogelijkheid</a:t>
            </a:r>
            <a:r>
              <a:rPr lang="en-US"/>
              <a:t> om </a:t>
            </a:r>
            <a:r>
              <a:rPr lang="en-US" err="1"/>
              <a:t>subthema's</a:t>
            </a:r>
            <a:r>
              <a:rPr lang="en-US"/>
              <a:t> </a:t>
            </a:r>
            <a:r>
              <a:rPr lang="en-US" err="1"/>
              <a:t>aan</a:t>
            </a:r>
            <a:r>
              <a:rPr lang="en-US"/>
              <a:t> toe </a:t>
            </a:r>
            <a:r>
              <a:rPr lang="en-US" err="1"/>
              <a:t>te</a:t>
            </a:r>
            <a:r>
              <a:rPr lang="en-US"/>
              <a:t> </a:t>
            </a:r>
            <a:r>
              <a:rPr lang="en-US" err="1"/>
              <a:t>voegen</a:t>
            </a:r>
          </a:p>
        </p:txBody>
      </p:sp>
    </p:spTree>
    <p:extLst>
      <p:ext uri="{BB962C8B-B14F-4D97-AF65-F5344CB8AC3E}">
        <p14:creationId xmlns:p14="http://schemas.microsoft.com/office/powerpoint/2010/main" val="2779403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g11ee090956d_0_377"/>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r>
              <a:rPr lang="nl-BE" sz="3000" b="1"/>
              <a:t>Codelijst Thema</a:t>
            </a:r>
            <a:endParaRPr lang="en-US"/>
          </a:p>
        </p:txBody>
      </p:sp>
      <p:sp>
        <p:nvSpPr>
          <p:cNvPr id="6" name="TextBox 5">
            <a:extLst>
              <a:ext uri="{FF2B5EF4-FFF2-40B4-BE49-F238E27FC236}">
                <a16:creationId xmlns:a16="http://schemas.microsoft.com/office/drawing/2014/main" id="{53EAE496-B4B3-55E2-662C-70C55058DEDB}"/>
              </a:ext>
            </a:extLst>
          </p:cNvPr>
          <p:cNvSpPr txBox="1"/>
          <p:nvPr/>
        </p:nvSpPr>
        <p:spPr>
          <a:xfrm>
            <a:off x="663917" y="1003843"/>
            <a:ext cx="73986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https://data.test-vlaanderen.be/doc/conceptscheme/BesluitThema</a:t>
            </a:r>
            <a:r>
              <a:rPr lang="en-US"/>
              <a:t> </a:t>
            </a:r>
          </a:p>
          <a:p>
            <a:r>
              <a:rPr lang="en-US"/>
              <a:t>Work in progress</a:t>
            </a:r>
          </a:p>
        </p:txBody>
      </p:sp>
      <p:pic>
        <p:nvPicPr>
          <p:cNvPr id="9" name="Picture 8" descr="A screenshot of a computer">
            <a:extLst>
              <a:ext uri="{FF2B5EF4-FFF2-40B4-BE49-F238E27FC236}">
                <a16:creationId xmlns:a16="http://schemas.microsoft.com/office/drawing/2014/main" id="{5DB2C0AE-2D0C-D8FC-6CEA-5FB58A4F7D0A}"/>
              </a:ext>
            </a:extLst>
          </p:cNvPr>
          <p:cNvPicPr>
            <a:picLocks noChangeAspect="1"/>
          </p:cNvPicPr>
          <p:nvPr/>
        </p:nvPicPr>
        <p:blipFill>
          <a:blip r:embed="rId4"/>
          <a:stretch>
            <a:fillRect/>
          </a:stretch>
        </p:blipFill>
        <p:spPr>
          <a:xfrm>
            <a:off x="1259457" y="1933192"/>
            <a:ext cx="6743700" cy="1611387"/>
          </a:xfrm>
          <a:prstGeom prst="rect">
            <a:avLst/>
          </a:prstGeom>
        </p:spPr>
      </p:pic>
    </p:spTree>
    <p:extLst>
      <p:ext uri="{BB962C8B-B14F-4D97-AF65-F5344CB8AC3E}">
        <p14:creationId xmlns:p14="http://schemas.microsoft.com/office/powerpoint/2010/main" val="103799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5"/>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25"/>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25"/>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 sz="3700" b="1"/>
              <a:t>Overzicht van de aanpassingen</a:t>
            </a:r>
            <a:endParaRPr sz="3200" b="1" i="0" u="none" strike="noStrike" cap="none">
              <a:solidFill>
                <a:srgbClr val="000000"/>
              </a:solidFill>
              <a:latin typeface="Arial"/>
              <a:ea typeface="Arial"/>
              <a:cs typeface="Arial"/>
              <a:sym typeface="Arial"/>
            </a:endParaRPr>
          </a:p>
        </p:txBody>
      </p:sp>
      <p:pic>
        <p:nvPicPr>
          <p:cNvPr id="791" name="Google Shape;791;p125"/>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2647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Initiatiefrecht</a:t>
            </a:r>
            <a:endParaRPr lang="en-US"/>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42038111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g11ee090956d_0_377"/>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r>
              <a:rPr lang="nl-BE" sz="3000" b="1"/>
              <a:t>Initiatiefrecht</a:t>
            </a:r>
            <a:endParaRPr lang="en-US"/>
          </a:p>
        </p:txBody>
      </p:sp>
      <p:sp>
        <p:nvSpPr>
          <p:cNvPr id="4" name="TextBox 3">
            <a:extLst>
              <a:ext uri="{FF2B5EF4-FFF2-40B4-BE49-F238E27FC236}">
                <a16:creationId xmlns:a16="http://schemas.microsoft.com/office/drawing/2014/main" id="{70ED8F19-A711-39AB-71E5-38E623A5F85A}"/>
              </a:ext>
            </a:extLst>
          </p:cNvPr>
          <p:cNvSpPr txBox="1"/>
          <p:nvPr/>
        </p:nvSpPr>
        <p:spPr>
          <a:xfrm>
            <a:off x="874059" y="926020"/>
            <a:ext cx="49319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Enkel </a:t>
            </a:r>
            <a:r>
              <a:rPr lang="en-US" err="1"/>
              <a:t>initiatiefrecht</a:t>
            </a:r>
            <a:r>
              <a:rPr lang="en-US"/>
              <a:t> op </a:t>
            </a:r>
            <a:r>
              <a:rPr lang="en-US" err="1"/>
              <a:t>zitting</a:t>
            </a:r>
            <a:r>
              <a:rPr lang="en-US"/>
              <a:t>?</a:t>
            </a:r>
          </a:p>
          <a:p>
            <a:pPr marL="285750" indent="-285750">
              <a:buChar char="•"/>
            </a:pPr>
            <a:r>
              <a:rPr lang="en-US" err="1"/>
              <a:t>Participatie</a:t>
            </a:r>
            <a:r>
              <a:rPr lang="en-US"/>
              <a:t> om burgers </a:t>
            </a:r>
            <a:r>
              <a:rPr lang="en-US" err="1"/>
              <a:t>en</a:t>
            </a:r>
            <a:r>
              <a:rPr lang="en-US"/>
              <a:t> </a:t>
            </a:r>
            <a:r>
              <a:rPr lang="en-US" err="1"/>
              <a:t>organisaties</a:t>
            </a:r>
            <a:r>
              <a:rPr lang="en-US"/>
              <a:t> </a:t>
            </a:r>
            <a:r>
              <a:rPr lang="en-US" err="1"/>
              <a:t>te</a:t>
            </a:r>
            <a:r>
              <a:rPr lang="en-US"/>
              <a:t> </a:t>
            </a:r>
            <a:r>
              <a:rPr lang="en-US" err="1"/>
              <a:t>linken</a:t>
            </a:r>
            <a:endParaRPr lang="en-US"/>
          </a:p>
        </p:txBody>
      </p:sp>
      <p:pic>
        <p:nvPicPr>
          <p:cNvPr id="6" name="Picture 5" descr="A diagram of a company&#10;&#10;Description automatically generated">
            <a:extLst>
              <a:ext uri="{FF2B5EF4-FFF2-40B4-BE49-F238E27FC236}">
                <a16:creationId xmlns:a16="http://schemas.microsoft.com/office/drawing/2014/main" id="{DABA1060-634C-2BAF-1B4A-BFDC144CDCE0}"/>
              </a:ext>
            </a:extLst>
          </p:cNvPr>
          <p:cNvPicPr>
            <a:picLocks noChangeAspect="1"/>
          </p:cNvPicPr>
          <p:nvPr/>
        </p:nvPicPr>
        <p:blipFill>
          <a:blip r:embed="rId3"/>
          <a:stretch>
            <a:fillRect/>
          </a:stretch>
        </p:blipFill>
        <p:spPr>
          <a:xfrm>
            <a:off x="2219145" y="1595648"/>
            <a:ext cx="5126246" cy="3203033"/>
          </a:xfrm>
          <a:prstGeom prst="rect">
            <a:avLst/>
          </a:prstGeom>
        </p:spPr>
      </p:pic>
    </p:spTree>
    <p:extLst>
      <p:ext uri="{BB962C8B-B14F-4D97-AF65-F5344CB8AC3E}">
        <p14:creationId xmlns:p14="http://schemas.microsoft.com/office/powerpoint/2010/main" val="16002352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2" name="Picture 2" descr="Work better together with Mural's visual work platform | Mural">
            <a:hlinkClick r:id="rId3"/>
            <a:extLst>
              <a:ext uri="{FF2B5EF4-FFF2-40B4-BE49-F238E27FC236}">
                <a16:creationId xmlns:a16="http://schemas.microsoft.com/office/drawing/2014/main" id="{B2CBF34A-371F-3C68-64FD-9B902B11D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8898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Q&amp;A en Next Steps</a:t>
            </a:r>
            <a:endParaRPr sz="3200" b="1" i="0" u="none" strike="noStrike" cap="none">
              <a:solidFill>
                <a:srgbClr val="000000"/>
              </a:solidFill>
              <a:latin typeface="Arial"/>
              <a:ea typeface="Arial"/>
              <a:cs typeface="Arial"/>
              <a:sym typeface="Arial"/>
            </a:endParaRPr>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3594"/>
        <p:cNvGrpSpPr/>
        <p:nvPr/>
      </p:nvGrpSpPr>
      <p:grpSpPr>
        <a:xfrm>
          <a:off x="0" y="0"/>
          <a:ext cx="0" cy="0"/>
          <a:chOff x="0" y="0"/>
          <a:chExt cx="0" cy="0"/>
        </a:xfrm>
      </p:grpSpPr>
      <p:sp>
        <p:nvSpPr>
          <p:cNvPr id="3595" name="Google Shape;3595;p47"/>
          <p:cNvSpPr/>
          <p:nvPr/>
        </p:nvSpPr>
        <p:spPr>
          <a:xfrm>
            <a:off x="602027" y="4357948"/>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596" name="Google Shape;3596;p47"/>
          <p:cNvGrpSpPr/>
          <p:nvPr/>
        </p:nvGrpSpPr>
        <p:grpSpPr>
          <a:xfrm>
            <a:off x="627438" y="1367322"/>
            <a:ext cx="478299" cy="478299"/>
            <a:chOff x="4640263" y="1219200"/>
            <a:chExt cx="123825" cy="123825"/>
          </a:xfrm>
        </p:grpSpPr>
        <p:sp>
          <p:nvSpPr>
            <p:cNvPr id="3597" name="Google Shape;3597;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8" name="Google Shape;3598;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9" name="Google Shape;3599;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0" name="Google Shape;3600;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1" name="Google Shape;3601;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02" name="Google Shape;3602;p47"/>
          <p:cNvGrpSpPr/>
          <p:nvPr/>
        </p:nvGrpSpPr>
        <p:grpSpPr>
          <a:xfrm>
            <a:off x="632365" y="1988262"/>
            <a:ext cx="470610" cy="478327"/>
            <a:chOff x="6215424" y="4028218"/>
            <a:chExt cx="202814" cy="206140"/>
          </a:xfrm>
        </p:grpSpPr>
        <p:sp>
          <p:nvSpPr>
            <p:cNvPr id="3603" name="Google Shape;3603;p47"/>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4" name="Google Shape;3604;p47"/>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5" name="Google Shape;3605;p47"/>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6" name="Google Shape;3606;p47"/>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7" name="Google Shape;3607;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3608" name="Google Shape;3608;p47"/>
          <p:cNvGrpSpPr/>
          <p:nvPr/>
        </p:nvGrpSpPr>
        <p:grpSpPr>
          <a:xfrm>
            <a:off x="627438" y="4431858"/>
            <a:ext cx="479163" cy="478593"/>
            <a:chOff x="4148138" y="53975"/>
            <a:chExt cx="1335088" cy="1333500"/>
          </a:xfrm>
        </p:grpSpPr>
        <p:sp>
          <p:nvSpPr>
            <p:cNvPr id="3609" name="Google Shape;3609;p47"/>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0" name="Google Shape;3610;p47"/>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11" name="Google Shape;3611;p47"/>
          <p:cNvGrpSpPr/>
          <p:nvPr/>
        </p:nvGrpSpPr>
        <p:grpSpPr>
          <a:xfrm>
            <a:off x="629901" y="2611398"/>
            <a:ext cx="471655" cy="471655"/>
            <a:chOff x="4287838" y="1854201"/>
            <a:chExt cx="149225" cy="149225"/>
          </a:xfrm>
        </p:grpSpPr>
        <p:sp>
          <p:nvSpPr>
            <p:cNvPr id="3612" name="Google Shape;3612;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3613" name="Google Shape;3613;p47"/>
            <p:cNvCxnSpPr/>
            <p:nvPr/>
          </p:nvCxnSpPr>
          <p:spPr>
            <a:xfrm>
              <a:off x="4375150" y="1884363"/>
              <a:ext cx="0" cy="0"/>
            </a:xfrm>
            <a:prstGeom prst="straightConnector1">
              <a:avLst/>
            </a:prstGeom>
            <a:noFill/>
            <a:ln>
              <a:noFill/>
            </a:ln>
          </p:spPr>
        </p:cxnSp>
        <p:cxnSp>
          <p:nvCxnSpPr>
            <p:cNvPr id="3614" name="Google Shape;3614;p47"/>
            <p:cNvCxnSpPr/>
            <p:nvPr/>
          </p:nvCxnSpPr>
          <p:spPr>
            <a:xfrm>
              <a:off x="4375150" y="1884363"/>
              <a:ext cx="0" cy="0"/>
            </a:xfrm>
            <a:prstGeom prst="straightConnector1">
              <a:avLst/>
            </a:prstGeom>
            <a:noFill/>
            <a:ln>
              <a:noFill/>
            </a:ln>
          </p:spPr>
        </p:cxnSp>
        <p:sp>
          <p:nvSpPr>
            <p:cNvPr id="3615" name="Google Shape;3615;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3616" name="Google Shape;3616;p47"/>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a:buSzPts val="1600"/>
            </a:pPr>
            <a:r>
              <a:rPr lang="nl-BE" sz="1600" b="0" i="0" u="none" strike="noStrike" cap="none">
                <a:solidFill>
                  <a:srgbClr val="000000"/>
                </a:solidFill>
                <a:latin typeface="Arial"/>
                <a:ea typeface="Arial"/>
                <a:cs typeface="Arial"/>
                <a:sym typeface="Arial"/>
              </a:rPr>
              <a:t>Verwerken van alle input uit de </a:t>
            </a:r>
            <a:r>
              <a:rPr lang="nl-BE" sz="1600"/>
              <a:t>eerste thematische</a:t>
            </a:r>
            <a:r>
              <a:rPr lang="nl-BE" sz="1600" b="0" i="0" u="none" strike="noStrike" cap="none">
                <a:solidFill>
                  <a:srgbClr val="000000"/>
                </a:solidFill>
                <a:latin typeface="Arial"/>
                <a:ea typeface="Arial"/>
                <a:cs typeface="Arial"/>
                <a:sym typeface="Arial"/>
              </a:rPr>
              <a:t> werkgroep.</a:t>
            </a:r>
            <a:endParaRPr sz="1400" b="0" i="0" u="none" strike="noStrike" cap="none">
              <a:solidFill>
                <a:srgbClr val="000000"/>
              </a:solidFill>
              <a:latin typeface="Arial"/>
              <a:ea typeface="Arial"/>
              <a:cs typeface="Arial"/>
              <a:sym typeface="Arial"/>
            </a:endParaRPr>
          </a:p>
        </p:txBody>
      </p:sp>
      <p:sp>
        <p:nvSpPr>
          <p:cNvPr id="3617" name="Google Shape;3617;p47"/>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Rondsturen van een verslag van deze werkgroep. Feedback is zeker welkom.</a:t>
            </a:r>
            <a:endParaRPr sz="1400" b="0" i="0" u="none" strike="noStrike" cap="none">
              <a:solidFill>
                <a:srgbClr val="000000"/>
              </a:solidFill>
              <a:latin typeface="Arial"/>
              <a:ea typeface="Arial"/>
              <a:cs typeface="Arial"/>
              <a:sym typeface="Arial"/>
            </a:endParaRPr>
          </a:p>
        </p:txBody>
      </p:sp>
      <p:sp>
        <p:nvSpPr>
          <p:cNvPr id="3618" name="Google Shape;3618;p47"/>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Feedback capteren via GitHub.</a:t>
            </a:r>
            <a:endParaRPr sz="1400" b="0" i="0" u="none" strike="noStrike" cap="none">
              <a:solidFill>
                <a:srgbClr val="000000"/>
              </a:solidFill>
              <a:latin typeface="Arial"/>
              <a:ea typeface="Arial"/>
              <a:cs typeface="Arial"/>
              <a:sym typeface="Arial"/>
            </a:endParaRPr>
          </a:p>
        </p:txBody>
      </p:sp>
      <p:sp>
        <p:nvSpPr>
          <p:cNvPr id="3619" name="Google Shape;3619;p47"/>
          <p:cNvSpPr txBox="1"/>
          <p:nvPr/>
        </p:nvSpPr>
        <p:spPr>
          <a:xfrm>
            <a:off x="1267624" y="3196949"/>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NL" sz="1600" b="0" i="0" u="none" strike="noStrike" cap="none">
                <a:solidFill>
                  <a:srgbClr val="000000"/>
                </a:solidFill>
                <a:latin typeface="Arial"/>
                <a:ea typeface="Arial"/>
                <a:cs typeface="Arial"/>
                <a:sym typeface="Arial"/>
              </a:rPr>
              <a:t>Eerste versie van een semantisch model publiceren op GitHub. Hier is feedback ook zeker welkom.</a:t>
            </a:r>
            <a:endParaRPr lang="nl-NL" sz="1400" b="0" i="0" u="none" strike="noStrike" cap="none">
              <a:solidFill>
                <a:srgbClr val="000000"/>
              </a:solidFill>
              <a:latin typeface="Arial"/>
              <a:ea typeface="Arial"/>
              <a:cs typeface="Arial"/>
              <a:sym typeface="Arial"/>
            </a:endParaRPr>
          </a:p>
        </p:txBody>
      </p:sp>
      <p:sp>
        <p:nvSpPr>
          <p:cNvPr id="3620" name="Google Shape;3620;p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
        <p:nvSpPr>
          <p:cNvPr id="3621" name="Google Shape;3621;p47"/>
          <p:cNvSpPr txBox="1"/>
          <p:nvPr/>
        </p:nvSpPr>
        <p:spPr>
          <a:xfrm>
            <a:off x="1267574" y="3918637"/>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65"/>
                  </a:ext>
                </a:extLst>
              </a:rPr>
              <a:t>Omzetten van sneuvelmodel in UML conform data </a:t>
            </a:r>
            <a:r>
              <a:rPr lang="nl-BE" sz="16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66"/>
                  </a:ext>
                </a:extLst>
              </a:rPr>
              <a:t>model</a:t>
            </a:r>
            <a:endParaRPr lang="nl-BE" sz="1600" b="0" i="0" u="none" strike="noStrike" cap="none">
              <a:solidFill>
                <a:srgbClr val="000000"/>
              </a:solidFill>
              <a:latin typeface="Arial"/>
              <a:ea typeface="Arial"/>
              <a:cs typeface="Arial"/>
              <a:sym typeface="Arial"/>
            </a:endParaRPr>
          </a:p>
        </p:txBody>
      </p:sp>
      <p:grpSp>
        <p:nvGrpSpPr>
          <p:cNvPr id="3622" name="Google Shape;3622;p47"/>
          <p:cNvGrpSpPr/>
          <p:nvPr/>
        </p:nvGrpSpPr>
        <p:grpSpPr>
          <a:xfrm>
            <a:off x="637291" y="3854557"/>
            <a:ext cx="457226" cy="457236"/>
            <a:chOff x="4300538" y="69851"/>
            <a:chExt cx="1193800" cy="1195387"/>
          </a:xfrm>
        </p:grpSpPr>
        <p:sp>
          <p:nvSpPr>
            <p:cNvPr id="3623" name="Google Shape;3623;p47"/>
            <p:cNvSpPr/>
            <p:nvPr/>
          </p:nvSpPr>
          <p:spPr>
            <a:xfrm>
              <a:off x="4300538" y="69851"/>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4" name="Google Shape;3624;p47"/>
            <p:cNvSpPr/>
            <p:nvPr/>
          </p:nvSpPr>
          <p:spPr>
            <a:xfrm>
              <a:off x="4821238" y="747713"/>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5" name="Google Shape;3625;p47"/>
            <p:cNvSpPr/>
            <p:nvPr/>
          </p:nvSpPr>
          <p:spPr>
            <a:xfrm>
              <a:off x="5164138" y="747713"/>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6" name="Google Shape;3626;p47"/>
            <p:cNvSpPr/>
            <p:nvPr/>
          </p:nvSpPr>
          <p:spPr>
            <a:xfrm>
              <a:off x="4522788" y="793750"/>
              <a:ext cx="61800" cy="618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 name="Google Shape;3621;p47">
            <a:extLst>
              <a:ext uri="{FF2B5EF4-FFF2-40B4-BE49-F238E27FC236}">
                <a16:creationId xmlns:a16="http://schemas.microsoft.com/office/drawing/2014/main" id="{B7C093B6-E068-FE0F-6A5F-925B8A1A2D80}"/>
              </a:ext>
            </a:extLst>
          </p:cNvPr>
          <p:cNvSpPr txBox="1"/>
          <p:nvPr/>
        </p:nvSpPr>
        <p:spPr>
          <a:xfrm>
            <a:off x="1259327" y="4459104"/>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65"/>
                  </a:ext>
                </a:extLst>
              </a:rPr>
              <a:t>Incorporeren vraag &amp; antwoord, initiatiefrecht en adviezen</a:t>
            </a:r>
            <a:endParaRPr lang="nl-BE" sz="1600" b="0" i="0" u="none" strike="noStrike" cap="none">
              <a:solidFill>
                <a:srgbClr val="000000"/>
              </a:solidFill>
              <a:latin typeface="Arial"/>
              <a:ea typeface="Arial"/>
              <a:cs typeface="Arial"/>
              <a:sym typeface="Arial"/>
            </a:endParaRPr>
          </a:p>
        </p:txBody>
      </p:sp>
      <p:grpSp>
        <p:nvGrpSpPr>
          <p:cNvPr id="8" name="Google Shape;3608;p47">
            <a:extLst>
              <a:ext uri="{FF2B5EF4-FFF2-40B4-BE49-F238E27FC236}">
                <a16:creationId xmlns:a16="http://schemas.microsoft.com/office/drawing/2014/main" id="{DB682AFB-3307-8A89-FC17-4BE3195621D9}"/>
              </a:ext>
            </a:extLst>
          </p:cNvPr>
          <p:cNvGrpSpPr/>
          <p:nvPr/>
        </p:nvGrpSpPr>
        <p:grpSpPr>
          <a:xfrm>
            <a:off x="624975" y="3228587"/>
            <a:ext cx="479163" cy="478593"/>
            <a:chOff x="4148138" y="53975"/>
            <a:chExt cx="1335088" cy="1333500"/>
          </a:xfrm>
        </p:grpSpPr>
        <p:sp>
          <p:nvSpPr>
            <p:cNvPr id="9" name="Google Shape;3609;p47">
              <a:extLst>
                <a:ext uri="{FF2B5EF4-FFF2-40B4-BE49-F238E27FC236}">
                  <a16:creationId xmlns:a16="http://schemas.microsoft.com/office/drawing/2014/main" id="{57D52854-D335-B7CA-1067-382F6D4AD4E9}"/>
                </a:ext>
              </a:extLst>
            </p:cNvPr>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3610;p47">
              <a:extLst>
                <a:ext uri="{FF2B5EF4-FFF2-40B4-BE49-F238E27FC236}">
                  <a16:creationId xmlns:a16="http://schemas.microsoft.com/office/drawing/2014/main" id="{18CEF7E6-EDFD-2875-0D97-BD4892691143}"/>
                </a:ext>
              </a:extLst>
            </p:cNvPr>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738"/>
        <p:cNvGrpSpPr/>
        <p:nvPr/>
      </p:nvGrpSpPr>
      <p:grpSpPr>
        <a:xfrm>
          <a:off x="0" y="0"/>
          <a:ext cx="0" cy="0"/>
          <a:chOff x="0" y="0"/>
          <a:chExt cx="0" cy="0"/>
        </a:xfrm>
      </p:grpSpPr>
      <p:cxnSp>
        <p:nvCxnSpPr>
          <p:cNvPr id="767" name="Google Shape;767;g21736e2d9d9_0_0"/>
          <p:cNvCxnSpPr>
            <a:stCxn id="768" idx="2"/>
          </p:cNvCxnSpPr>
          <p:nvPr/>
        </p:nvCxnSpPr>
        <p:spPr>
          <a:xfrm flipH="1">
            <a:off x="3732570" y="3148158"/>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39" name="Google Shape;739;g21736e2d9d9_0_0"/>
          <p:cNvCxnSpPr>
            <a:cxnSpLocks/>
          </p:cNvCxnSpPr>
          <p:nvPr/>
        </p:nvCxnSpPr>
        <p:spPr>
          <a:xfrm flipH="1">
            <a:off x="6759631" y="3129471"/>
            <a:ext cx="1410" cy="627333"/>
          </a:xfrm>
          <a:prstGeom prst="straightConnector1">
            <a:avLst/>
          </a:prstGeom>
          <a:noFill/>
          <a:ln w="12700" cap="sq" cmpd="sng">
            <a:solidFill>
              <a:srgbClr val="454034"/>
            </a:solidFill>
            <a:prstDash val="solid"/>
            <a:round/>
            <a:headEnd type="oval" w="med" len="med"/>
            <a:tailEnd type="none" w="sm" len="sm"/>
          </a:ln>
        </p:spPr>
      </p:cxnSp>
      <p:sp>
        <p:nvSpPr>
          <p:cNvPr id="741" name="Google Shape;741;g21736e2d9d9_0_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 tijdslijn</a:t>
            </a:r>
            <a:endParaRPr sz="1400" b="0" i="0" u="none" strike="noStrike" cap="none">
              <a:solidFill>
                <a:srgbClr val="000000"/>
              </a:solidFill>
              <a:latin typeface="Arial"/>
              <a:ea typeface="Arial"/>
              <a:cs typeface="Arial"/>
              <a:sym typeface="Arial"/>
            </a:endParaRPr>
          </a:p>
        </p:txBody>
      </p:sp>
      <p:cxnSp>
        <p:nvCxnSpPr>
          <p:cNvPr id="742" name="Google Shape;742;g21736e2d9d9_0_0"/>
          <p:cNvCxnSpPr>
            <a:stCxn id="743" idx="2"/>
          </p:cNvCxnSpPr>
          <p:nvPr/>
        </p:nvCxnSpPr>
        <p:spPr>
          <a:xfrm flipH="1">
            <a:off x="2093238" y="3136509"/>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44" name="Google Shape;744;g21736e2d9d9_0_0"/>
          <p:cNvCxnSpPr/>
          <p:nvPr/>
        </p:nvCxnSpPr>
        <p:spPr>
          <a:xfrm flipH="1">
            <a:off x="2697810" y="3702668"/>
            <a:ext cx="3600" cy="386700"/>
          </a:xfrm>
          <a:prstGeom prst="straightConnector1">
            <a:avLst/>
          </a:prstGeom>
          <a:noFill/>
          <a:ln w="12700" cap="sq" cmpd="sng">
            <a:solidFill>
              <a:srgbClr val="454034"/>
            </a:solidFill>
            <a:prstDash val="solid"/>
            <a:round/>
            <a:headEnd type="none" w="sm" len="sm"/>
            <a:tailEnd type="oval" w="med" len="med"/>
          </a:ln>
        </p:spPr>
      </p:cxnSp>
      <p:cxnSp>
        <p:nvCxnSpPr>
          <p:cNvPr id="745" name="Google Shape;745;g21736e2d9d9_0_0"/>
          <p:cNvCxnSpPr/>
          <p:nvPr/>
        </p:nvCxnSpPr>
        <p:spPr>
          <a:xfrm>
            <a:off x="1177077" y="3836463"/>
            <a:ext cx="0" cy="252900"/>
          </a:xfrm>
          <a:prstGeom prst="straightConnector1">
            <a:avLst/>
          </a:prstGeom>
          <a:noFill/>
          <a:ln w="12700" cap="sq" cmpd="sng">
            <a:solidFill>
              <a:srgbClr val="454034"/>
            </a:solidFill>
            <a:prstDash val="solid"/>
            <a:round/>
            <a:headEnd type="none" w="sm" len="sm"/>
            <a:tailEnd type="oval" w="med" len="med"/>
          </a:ln>
        </p:spPr>
      </p:cxnSp>
      <p:sp>
        <p:nvSpPr>
          <p:cNvPr id="746" name="Google Shape;746;g21736e2d9d9_0_0"/>
          <p:cNvSpPr/>
          <p:nvPr/>
        </p:nvSpPr>
        <p:spPr>
          <a:xfrm rot="5400000">
            <a:off x="8211001" y="3541650"/>
            <a:ext cx="450300" cy="1539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7" name="Google Shape;747;g21736e2d9d9_0_0"/>
          <p:cNvSpPr txBox="1"/>
          <p:nvPr/>
        </p:nvSpPr>
        <p:spPr>
          <a:xfrm>
            <a:off x="1105576"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Oktober</a:t>
            </a:r>
            <a:endParaRPr sz="1000" b="1" i="0" u="none" strike="noStrike" cap="none">
              <a:solidFill>
                <a:schemeClr val="dk1"/>
              </a:solidFill>
              <a:latin typeface="Arial"/>
              <a:ea typeface="Arial"/>
              <a:cs typeface="Arial"/>
              <a:sym typeface="Arial"/>
            </a:endParaRPr>
          </a:p>
        </p:txBody>
      </p:sp>
      <p:sp>
        <p:nvSpPr>
          <p:cNvPr id="748" name="Google Shape;748;g21736e2d9d9_0_0"/>
          <p:cNvSpPr txBox="1"/>
          <p:nvPr/>
        </p:nvSpPr>
        <p:spPr>
          <a:xfrm>
            <a:off x="1920387" y="360237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November</a:t>
            </a:r>
            <a:endParaRPr sz="1000" b="1" i="0" u="none" strike="noStrike" cap="none">
              <a:solidFill>
                <a:schemeClr val="lt1"/>
              </a:solidFill>
              <a:latin typeface="Arial"/>
              <a:ea typeface="Arial"/>
              <a:cs typeface="Arial"/>
              <a:sym typeface="Arial"/>
            </a:endParaRPr>
          </a:p>
        </p:txBody>
      </p:sp>
      <p:sp>
        <p:nvSpPr>
          <p:cNvPr id="749" name="Google Shape;749;g21736e2d9d9_0_0"/>
          <p:cNvSpPr txBox="1"/>
          <p:nvPr/>
        </p:nvSpPr>
        <p:spPr>
          <a:xfrm>
            <a:off x="2735175"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400" b="0" i="0" u="none" strike="noStrike" cap="none">
              <a:solidFill>
                <a:srgbClr val="000000"/>
              </a:solidFill>
              <a:latin typeface="Arial"/>
              <a:ea typeface="Arial"/>
              <a:cs typeface="Arial"/>
              <a:sym typeface="Arial"/>
            </a:endParaRPr>
          </a:p>
        </p:txBody>
      </p:sp>
      <p:sp>
        <p:nvSpPr>
          <p:cNvPr id="751" name="Google Shape;751;g21736e2d9d9_0_0"/>
          <p:cNvSpPr txBox="1"/>
          <p:nvPr/>
        </p:nvSpPr>
        <p:spPr>
          <a:xfrm>
            <a:off x="4338251"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00" b="1" i="0" u="none" strike="noStrike" cap="none">
              <a:solidFill>
                <a:schemeClr val="dk1"/>
              </a:solidFill>
              <a:latin typeface="Arial"/>
              <a:ea typeface="Arial"/>
              <a:cs typeface="Arial"/>
              <a:sym typeface="Arial"/>
            </a:endParaRPr>
          </a:p>
        </p:txBody>
      </p:sp>
      <p:sp>
        <p:nvSpPr>
          <p:cNvPr id="743" name="Google Shape;743;g21736e2d9d9_0_0"/>
          <p:cNvSpPr txBox="1"/>
          <p:nvPr/>
        </p:nvSpPr>
        <p:spPr>
          <a:xfrm>
            <a:off x="1547838" y="2784909"/>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1</a:t>
            </a:r>
            <a:endParaRPr sz="500" b="1" i="0" u="none" strike="noStrike" cap="none">
              <a:solidFill>
                <a:schemeClr val="dk1"/>
              </a:solidFill>
              <a:latin typeface="Arial"/>
              <a:ea typeface="Arial"/>
              <a:cs typeface="Arial"/>
              <a:sym typeface="Arial"/>
            </a:endParaRPr>
          </a:p>
        </p:txBody>
      </p:sp>
      <p:sp>
        <p:nvSpPr>
          <p:cNvPr id="753" name="Google Shape;753;g21736e2d9d9_0_0"/>
          <p:cNvSpPr txBox="1"/>
          <p:nvPr/>
        </p:nvSpPr>
        <p:spPr>
          <a:xfrm>
            <a:off x="2145024" y="413490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2 </a:t>
            </a:r>
            <a:endParaRPr sz="500" b="1" i="0" u="none" strike="noStrike" cap="none">
              <a:solidFill>
                <a:schemeClr val="dk1"/>
              </a:solidFill>
              <a:latin typeface="Arial"/>
              <a:ea typeface="Arial"/>
              <a:cs typeface="Arial"/>
              <a:sym typeface="Arial"/>
            </a:endParaRPr>
          </a:p>
        </p:txBody>
      </p:sp>
      <p:sp>
        <p:nvSpPr>
          <p:cNvPr id="754" name="Google Shape;754;g21736e2d9d9_0_0"/>
          <p:cNvSpPr txBox="1"/>
          <p:nvPr/>
        </p:nvSpPr>
        <p:spPr>
          <a:xfrm>
            <a:off x="4287393" y="2699220"/>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 </a:t>
            </a:r>
            <a:r>
              <a:rPr lang="en-GB" sz="105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period</a:t>
            </a:r>
            <a:r>
              <a:rPr lang="en-GB" sz="1050" b="1" i="0" u="none" strike="noStrike" cap="none">
                <a:solidFill>
                  <a:schemeClr val="dk1"/>
                </a:solidFill>
                <a:latin typeface="Arial"/>
                <a:ea typeface="Arial"/>
                <a:cs typeface="Arial"/>
                <a:sym typeface="Arial"/>
              </a:rPr>
              <a:t>e</a:t>
            </a:r>
            <a:endParaRPr lang="en-GB" sz="500" b="1" i="0" u="none" strike="noStrike" cap="none">
              <a:solidFill>
                <a:schemeClr val="dk1"/>
              </a:solidFill>
              <a:latin typeface="Arial"/>
              <a:ea typeface="Arial"/>
              <a:cs typeface="Arial"/>
              <a:sym typeface="Arial"/>
            </a:endParaRPr>
          </a:p>
        </p:txBody>
      </p:sp>
      <p:sp>
        <p:nvSpPr>
          <p:cNvPr id="755" name="Google Shape;755;g21736e2d9d9_0_0"/>
          <p:cNvSpPr txBox="1"/>
          <p:nvPr/>
        </p:nvSpPr>
        <p:spPr>
          <a:xfrm>
            <a:off x="6609124" y="269300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Einde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review </a:t>
            </a:r>
            <a:r>
              <a:rPr lang="en-GB" sz="1050" b="1" i="0" u="none" strike="noStrike" cap="none" err="1">
                <a:solidFill>
                  <a:schemeClr val="dk1"/>
                </a:solidFill>
                <a:latin typeface="Arial"/>
                <a:ea typeface="Arial"/>
                <a:cs typeface="Arial"/>
                <a:sym typeface="Arial"/>
              </a:rPr>
              <a:t>periode</a:t>
            </a:r>
            <a:endParaRPr sz="500" b="1" i="0" u="none" strike="noStrike" cap="none">
              <a:solidFill>
                <a:schemeClr val="dk1"/>
              </a:solidFill>
              <a:latin typeface="Arial"/>
              <a:ea typeface="Arial"/>
              <a:cs typeface="Arial"/>
              <a:sym typeface="Arial"/>
            </a:endParaRPr>
          </a:p>
        </p:txBody>
      </p:sp>
      <p:grpSp>
        <p:nvGrpSpPr>
          <p:cNvPr id="756" name="Google Shape;756;g21736e2d9d9_0_0"/>
          <p:cNvGrpSpPr/>
          <p:nvPr/>
        </p:nvGrpSpPr>
        <p:grpSpPr>
          <a:xfrm>
            <a:off x="5204648" y="3154850"/>
            <a:ext cx="1561120" cy="555900"/>
            <a:chOff x="5647465" y="2069784"/>
            <a:chExt cx="2424099" cy="555900"/>
          </a:xfrm>
        </p:grpSpPr>
        <p:cxnSp>
          <p:nvCxnSpPr>
            <p:cNvPr id="757" name="Google Shape;757;g21736e2d9d9_0_0"/>
            <p:cNvCxnSpPr/>
            <p:nvPr/>
          </p:nvCxnSpPr>
          <p:spPr>
            <a:xfrm flipH="1">
              <a:off x="5647465" y="2069784"/>
              <a:ext cx="9000" cy="555900"/>
            </a:xfrm>
            <a:prstGeom prst="straightConnector1">
              <a:avLst/>
            </a:prstGeom>
            <a:noFill/>
            <a:ln w="12700" cap="sq" cmpd="sng">
              <a:solidFill>
                <a:srgbClr val="454034"/>
              </a:solidFill>
              <a:prstDash val="solid"/>
              <a:round/>
              <a:headEnd type="oval" w="med" len="med"/>
              <a:tailEnd type="none" w="sm" len="sm"/>
            </a:ln>
          </p:spPr>
        </p:cxnSp>
        <p:sp>
          <p:nvSpPr>
            <p:cNvPr id="758" name="Google Shape;758;g21736e2d9d9_0_0"/>
            <p:cNvSpPr/>
            <p:nvPr/>
          </p:nvSpPr>
          <p:spPr>
            <a:xfrm rot="5400000">
              <a:off x="6731764" y="993939"/>
              <a:ext cx="263700" cy="2415900"/>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59" name="Google Shape;759;g21736e2d9d9_0_0"/>
          <p:cNvSpPr txBox="1"/>
          <p:nvPr/>
        </p:nvSpPr>
        <p:spPr>
          <a:xfrm>
            <a:off x="5399699" y="2868328"/>
            <a:ext cx="1219174"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800" b="0" i="0" u="none" strike="noStrike" cap="none" err="1">
                <a:solidFill>
                  <a:schemeClr val="dk1"/>
                </a:solidFill>
                <a:latin typeface="Arial"/>
                <a:ea typeface="Arial"/>
                <a:cs typeface="Arial"/>
                <a:sym typeface="Arial"/>
              </a:rPr>
              <a:t>Implementatie</a:t>
            </a:r>
            <a:r>
              <a:rPr lang="en-GB" sz="800" b="0" i="0" u="none" strike="noStrike" cap="none">
                <a:solidFill>
                  <a:schemeClr val="dk1"/>
                </a:solidFill>
                <a:latin typeface="Arial"/>
                <a:ea typeface="Arial"/>
                <a:cs typeface="Arial"/>
                <a:sym typeface="Arial"/>
              </a:rPr>
              <a:t> van de </a:t>
            </a:r>
            <a:r>
              <a:rPr lang="en-GB" sz="800" b="0" i="0" u="none" strike="noStrike" cap="none" err="1">
                <a:solidFill>
                  <a:schemeClr val="dk1"/>
                </a:solidFill>
                <a:latin typeface="Arial"/>
                <a:ea typeface="Arial"/>
                <a:cs typeface="Arial"/>
                <a:sym typeface="Arial"/>
              </a:rPr>
              <a:t>ontwerpstandaard</a:t>
            </a:r>
            <a:endParaRPr sz="800" b="0" i="0" u="none" strike="noStrike" cap="none">
              <a:solidFill>
                <a:schemeClr val="dk1"/>
              </a:solidFill>
              <a:latin typeface="Arial"/>
              <a:ea typeface="Arial"/>
              <a:cs typeface="Arial"/>
              <a:sym typeface="Arial"/>
            </a:endParaRPr>
          </a:p>
        </p:txBody>
      </p:sp>
      <p:sp>
        <p:nvSpPr>
          <p:cNvPr id="760" name="Google Shape;760;g21736e2d9d9_0_0"/>
          <p:cNvSpPr/>
          <p:nvPr/>
        </p:nvSpPr>
        <p:spPr>
          <a:xfrm>
            <a:off x="1105573" y="3393450"/>
            <a:ext cx="72537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761" name="Google Shape;761;g21736e2d9d9_0_0"/>
          <p:cNvSpPr txBox="1"/>
          <p:nvPr/>
        </p:nvSpPr>
        <p:spPr>
          <a:xfrm>
            <a:off x="5941325"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400" b="0" i="0" u="none" strike="noStrike" cap="none">
              <a:solidFill>
                <a:srgbClr val="000000"/>
              </a:solidFill>
              <a:latin typeface="Arial"/>
              <a:ea typeface="Arial"/>
              <a:cs typeface="Arial"/>
              <a:sym typeface="Arial"/>
            </a:endParaRPr>
          </a:p>
        </p:txBody>
      </p:sp>
      <p:sp>
        <p:nvSpPr>
          <p:cNvPr id="762" name="Google Shape;762;g21736e2d9d9_0_0"/>
          <p:cNvSpPr txBox="1"/>
          <p:nvPr/>
        </p:nvSpPr>
        <p:spPr>
          <a:xfrm>
            <a:off x="629401" y="413490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workshop</a:t>
            </a:r>
            <a:endParaRPr sz="500" b="1" i="0" u="none" strike="noStrike" cap="none">
              <a:solidFill>
                <a:schemeClr val="dk1"/>
              </a:solidFill>
              <a:latin typeface="Arial"/>
              <a:ea typeface="Arial"/>
              <a:cs typeface="Arial"/>
              <a:sym typeface="Arial"/>
            </a:endParaRPr>
          </a:p>
        </p:txBody>
      </p:sp>
      <p:grpSp>
        <p:nvGrpSpPr>
          <p:cNvPr id="763" name="Google Shape;763;g21736e2d9d9_0_0"/>
          <p:cNvGrpSpPr/>
          <p:nvPr/>
        </p:nvGrpSpPr>
        <p:grpSpPr>
          <a:xfrm>
            <a:off x="3741570" y="3702668"/>
            <a:ext cx="1108800" cy="823054"/>
            <a:chOff x="4053655" y="2663545"/>
            <a:chExt cx="1108800" cy="823054"/>
          </a:xfrm>
        </p:grpSpPr>
        <p:cxnSp>
          <p:nvCxnSpPr>
            <p:cNvPr id="764" name="Google Shape;764;g21736e2d9d9_0_0"/>
            <p:cNvCxnSpPr/>
            <p:nvPr/>
          </p:nvCxnSpPr>
          <p:spPr>
            <a:xfrm flipH="1">
              <a:off x="4608055" y="2663545"/>
              <a:ext cx="3600" cy="386700"/>
            </a:xfrm>
            <a:prstGeom prst="straightConnector1">
              <a:avLst/>
            </a:prstGeom>
            <a:noFill/>
            <a:ln w="12700" cap="sq" cmpd="sng">
              <a:solidFill>
                <a:srgbClr val="454034"/>
              </a:solidFill>
              <a:prstDash val="solid"/>
              <a:round/>
              <a:headEnd type="none" w="sm" len="sm"/>
              <a:tailEnd type="oval" w="med" len="med"/>
            </a:ln>
          </p:spPr>
        </p:cxnSp>
        <p:sp>
          <p:nvSpPr>
            <p:cNvPr id="765" name="Google Shape;765;g21736e2d9d9_0_0"/>
            <p:cNvSpPr txBox="1"/>
            <p:nvPr/>
          </p:nvSpPr>
          <p:spPr>
            <a:xfrm>
              <a:off x="4053655" y="310139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4</a:t>
              </a:r>
              <a:endParaRPr sz="500" b="1" i="0" u="none" strike="noStrike" cap="none">
                <a:solidFill>
                  <a:schemeClr val="dk1"/>
                </a:solidFill>
                <a:latin typeface="Arial"/>
                <a:ea typeface="Arial"/>
                <a:cs typeface="Arial"/>
                <a:sym typeface="Arial"/>
              </a:endParaRPr>
            </a:p>
          </p:txBody>
        </p:sp>
      </p:grpSp>
      <p:sp>
        <p:nvSpPr>
          <p:cNvPr id="766" name="Google Shape;766;g21736e2d9d9_0_0"/>
          <p:cNvSpPr txBox="1"/>
          <p:nvPr/>
        </p:nvSpPr>
        <p:spPr>
          <a:xfrm>
            <a:off x="6756124" y="360237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740" name="Google Shape;740;g21736e2d9d9_0_0"/>
          <p:cNvSpPr txBox="1"/>
          <p:nvPr/>
        </p:nvSpPr>
        <p:spPr>
          <a:xfrm>
            <a:off x="7544425"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000" b="1" i="0" u="none" strike="noStrike" cap="none">
              <a:solidFill>
                <a:schemeClr val="dk1"/>
              </a:solidFill>
              <a:latin typeface="Arial"/>
              <a:ea typeface="Arial"/>
              <a:cs typeface="Arial"/>
              <a:sym typeface="Arial"/>
            </a:endParaRPr>
          </a:p>
        </p:txBody>
      </p:sp>
      <p:sp>
        <p:nvSpPr>
          <p:cNvPr id="768" name="Google Shape;768;g21736e2d9d9_0_0"/>
          <p:cNvSpPr txBox="1"/>
          <p:nvPr/>
        </p:nvSpPr>
        <p:spPr>
          <a:xfrm>
            <a:off x="3187170" y="2796558"/>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3</a:t>
            </a:r>
            <a:endParaRPr sz="10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dk1"/>
              </a:solidFill>
              <a:latin typeface="Arial"/>
              <a:ea typeface="Arial"/>
              <a:cs typeface="Arial"/>
              <a:sym typeface="Arial"/>
            </a:endParaRPr>
          </a:p>
        </p:txBody>
      </p:sp>
      <p:sp>
        <p:nvSpPr>
          <p:cNvPr id="769" name="Google Shape;769;g21736e2d9d9_0_0"/>
          <p:cNvSpPr/>
          <p:nvPr/>
        </p:nvSpPr>
        <p:spPr>
          <a:xfrm rot="10800000">
            <a:off x="2604330" y="4484276"/>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g21736e2d9d9_0_0"/>
          <p:cNvSpPr txBox="1"/>
          <p:nvPr/>
        </p:nvSpPr>
        <p:spPr>
          <a:xfrm>
            <a:off x="2148260" y="490938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771" name="Google Shape;771;g21736e2d9d9_0_0"/>
          <p:cNvSpPr txBox="1"/>
          <p:nvPr/>
        </p:nvSpPr>
        <p:spPr>
          <a:xfrm>
            <a:off x="628651" y="958368"/>
            <a:ext cx="7886700" cy="982500"/>
          </a:xfrm>
          <a:prstGeom prst="rect">
            <a:avLst/>
          </a:prstGeom>
          <a:noFill/>
          <a:ln>
            <a:noFill/>
          </a:ln>
        </p:spPr>
        <p:txBody>
          <a:bodyPr spcFirstLastPara="1" wrap="square" lIns="68550" tIns="34275" rIns="68550" bIns="34275" anchor="t" anchorCtr="0">
            <a:noAutofit/>
          </a:bodyPr>
          <a:lstStyle/>
          <a:p>
            <a:r>
              <a:rPr lang="en-GB" sz="1800"/>
              <a:t>De </a:t>
            </a:r>
            <a:r>
              <a:rPr lang="en-GB" sz="1800" err="1"/>
              <a:t>publieke</a:t>
            </a:r>
            <a:r>
              <a:rPr lang="en-GB" sz="1800"/>
              <a:t> review </a:t>
            </a:r>
            <a:r>
              <a:rPr lang="en-GB" sz="1800" err="1"/>
              <a:t>periode</a:t>
            </a:r>
            <a:r>
              <a:rPr lang="en-GB" sz="1800"/>
              <a:t> </a:t>
            </a:r>
            <a:r>
              <a:rPr lang="en-GB" sz="1800" err="1"/>
              <a:t>loopt</a:t>
            </a:r>
            <a:r>
              <a:rPr lang="en-GB" sz="1800"/>
              <a:t> </a:t>
            </a:r>
            <a:r>
              <a:rPr lang="en-GB" sz="1800" b="1"/>
              <a:t>van 1 </a:t>
            </a:r>
            <a:r>
              <a:rPr lang="en-GB" sz="1800" b="1" err="1"/>
              <a:t>maart</a:t>
            </a:r>
            <a:r>
              <a:rPr lang="en-GB" sz="1800" b="1"/>
              <a:t> tot 1 </a:t>
            </a:r>
            <a:r>
              <a:rPr lang="en-GB" sz="1800" b="1" err="1"/>
              <a:t>mei</a:t>
            </a:r>
            <a:r>
              <a:rPr lang="en-GB" sz="1800" b="1"/>
              <a:t>.</a:t>
            </a:r>
            <a:endParaRPr lang="en-US"/>
          </a:p>
        </p:txBody>
      </p:sp>
      <p:sp>
        <p:nvSpPr>
          <p:cNvPr id="750" name="Google Shape;750;g21736e2d9d9_0_0"/>
          <p:cNvSpPr txBox="1"/>
          <p:nvPr/>
        </p:nvSpPr>
        <p:spPr>
          <a:xfrm>
            <a:off x="3549975" y="360237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p>
        </p:txBody>
      </p:sp>
      <p:sp>
        <p:nvSpPr>
          <p:cNvPr id="752" name="Google Shape;752;g21736e2d9d9_0_0"/>
          <p:cNvSpPr txBox="1"/>
          <p:nvPr/>
        </p:nvSpPr>
        <p:spPr>
          <a:xfrm>
            <a:off x="5153049" y="360237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2" name="Google Shape;752;g21736e2d9d9_0_0">
            <a:extLst>
              <a:ext uri="{FF2B5EF4-FFF2-40B4-BE49-F238E27FC236}">
                <a16:creationId xmlns:a16="http://schemas.microsoft.com/office/drawing/2014/main" id="{C17DDA50-3CA4-075C-E251-2C163D6ACE15}"/>
              </a:ext>
            </a:extLst>
          </p:cNvPr>
          <p:cNvSpPr txBox="1"/>
          <p:nvPr/>
        </p:nvSpPr>
        <p:spPr>
          <a:xfrm>
            <a:off x="1921876" y="3431553"/>
            <a:ext cx="814800" cy="176412"/>
          </a:xfrm>
          <a:prstGeom prst="rect">
            <a:avLst/>
          </a:prstGeom>
          <a:solidFill>
            <a:schemeClr val="tx1">
              <a:lumMod val="60000"/>
              <a:lumOff val="40000"/>
            </a:schemeClr>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500" b="1">
                <a:solidFill>
                  <a:schemeClr val="lt1"/>
                </a:solidFill>
              </a:rPr>
              <a:t>2023</a:t>
            </a:r>
            <a:endParaRPr sz="1500" b="1">
              <a:solidFill>
                <a:schemeClr val="lt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775"/>
        <p:cNvGrpSpPr/>
        <p:nvPr/>
      </p:nvGrpSpPr>
      <p:grpSpPr>
        <a:xfrm>
          <a:off x="0" y="0"/>
          <a:ext cx="0" cy="0"/>
          <a:chOff x="0" y="0"/>
          <a:chExt cx="0" cy="0"/>
        </a:xfrm>
      </p:grpSpPr>
      <p:sp>
        <p:nvSpPr>
          <p:cNvPr id="776" name="Google Shape;776;p36"/>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dk1"/>
                </a:solidFill>
                <a:latin typeface="Arial"/>
                <a:ea typeface="Arial"/>
                <a:cs typeface="Arial"/>
                <a:sym typeface="Arial"/>
              </a:rPr>
              <a:t>Feedback kan per e-mail worden gegeven aan de volgende personen:</a:t>
            </a:r>
            <a:endParaRPr lang="nl-BE" sz="1400" b="0" i="0" u="none" strike="noStrike" cap="none">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a:solidFill>
                <a:schemeClr val="hlink"/>
              </a:solidFill>
              <a:latin typeface="Arial"/>
              <a:ea typeface="Arial"/>
              <a:cs typeface="Arial"/>
            </a:endParaRPr>
          </a:p>
          <a:p>
            <a:pPr marL="285750" indent="-279400">
              <a:buSzPts val="1500"/>
              <a:buFont typeface="Arial"/>
              <a:buChar char="•"/>
            </a:pP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jitse</a:t>
            </a:r>
            <a:r>
              <a:rPr lang="nl-BE" sz="1500">
                <a:solidFill>
                  <a:srgbClr val="3C96BE"/>
                </a:solidFill>
                <a:hlinkClick r:id="rId5">
                  <a:extLst>
                    <a:ext uri="{A12FA001-AC4F-418D-AE19-62706E023703}">
                      <ahyp:hlinkClr xmlns:ahyp="http://schemas.microsoft.com/office/drawing/2018/hyperlinkcolor" val="tx"/>
                    </a:ext>
                  </a:extLst>
                </a:hlinkClick>
              </a:rPr>
              <a:t>.decock</a:t>
            </a: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a:t>
            </a:r>
            <a:r>
              <a:rPr lang="nl-BE" sz="1500">
                <a:solidFill>
                  <a:srgbClr val="3C96BE"/>
                </a:solidFill>
                <a:hlinkClick r:id="rId5">
                  <a:extLst>
                    <a:ext uri="{A12FA001-AC4F-418D-AE19-62706E023703}">
                      <ahyp:hlinkClr xmlns:ahyp="http://schemas.microsoft.com/office/drawing/2018/hyperlinkcolor" val="tx"/>
                    </a:ext>
                  </a:extLst>
                </a:hlinkClick>
              </a:rPr>
              <a:t>vlaanderen.be</a:t>
            </a:r>
            <a:endParaRPr lang="nl-BE" sz="1500">
              <a:solidFill>
                <a:srgbClr val="3C96BE"/>
              </a:solidFill>
            </a:endParaRPr>
          </a:p>
          <a:p>
            <a:pPr marL="285750" indent="-279400">
              <a:buSzPts val="1500"/>
              <a:buFont typeface="Arial"/>
              <a:buChar char="•"/>
            </a:pPr>
            <a:r>
              <a:rPr lang="nl-BE" sz="1500">
                <a:solidFill>
                  <a:srgbClr val="3C96BE"/>
                </a:solidFill>
                <a:hlinkClick r:id="rId6">
                  <a:extLst>
                    <a:ext uri="{A12FA001-AC4F-418D-AE19-62706E023703}">
                      <ahyp:hlinkClr xmlns:ahyp="http://schemas.microsoft.com/office/drawing/2018/hyperlinkcolor" val="tx"/>
                    </a:ext>
                  </a:extLst>
                </a:hlinkClick>
              </a:rPr>
              <a:t>william.verbeeck@vlaanderen.be</a:t>
            </a:r>
            <a:r>
              <a:rPr lang="nl-BE" sz="1500">
                <a:solidFill>
                  <a:srgbClr val="3C96BE"/>
                </a:solidFill>
              </a:rPr>
              <a:t> </a:t>
            </a:r>
            <a:endParaRPr lang="nl-BE">
              <a:solidFill>
                <a:srgbClr val="3C96BE"/>
              </a:solidFill>
            </a:endParaRPr>
          </a:p>
        </p:txBody>
      </p:sp>
      <p:sp>
        <p:nvSpPr>
          <p:cNvPr id="779" name="Google Shape;779;p36"/>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p:cNvPicPr preferRelativeResize="0"/>
          <p:nvPr/>
        </p:nvPicPr>
        <p:blipFill rotWithShape="1">
          <a:blip r:embed="rId7">
            <a:alphaModFix/>
          </a:blip>
          <a:srcRect/>
          <a:stretch/>
        </p:blipFill>
        <p:spPr>
          <a:xfrm>
            <a:off x="6044652" y="1522121"/>
            <a:ext cx="1577413" cy="548455"/>
          </a:xfrm>
          <a:prstGeom prst="rect">
            <a:avLst/>
          </a:prstGeom>
          <a:noFill/>
          <a:ln>
            <a:noFill/>
          </a:ln>
        </p:spPr>
      </p:pic>
      <p:sp>
        <p:nvSpPr>
          <p:cNvPr id="781" name="Google Shape;781;p36"/>
          <p:cNvSpPr txBox="1"/>
          <p:nvPr/>
        </p:nvSpPr>
        <p:spPr>
          <a:xfrm>
            <a:off x="5114200" y="2289350"/>
            <a:ext cx="3401100" cy="156962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a:solidFill>
                  <a:schemeClr val="lt1"/>
                </a:solidFill>
                <a:latin typeface="Arial"/>
                <a:ea typeface="Arial"/>
                <a:cs typeface="Arial"/>
                <a:sym typeface="Arial"/>
              </a:rPr>
              <a:t>Feedback/input kan gegeven worden via GitHub:</a:t>
            </a:r>
            <a:r>
              <a:rPr lang="nl-BE" sz="1600">
                <a:solidFill>
                  <a:schemeClr val="lt1"/>
                </a:solidFill>
              </a:rPr>
              <a:t> </a:t>
            </a:r>
            <a:endParaRPr lang="nl-BE" sz="1600" b="0" i="0" u="none" strike="noStrike" cap="none">
              <a:solidFill>
                <a:schemeClr val="lt1"/>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hlinkClick r:id="rId8">
                  <a:extLst>
                    <a:ext uri="{A12FA001-AC4F-418D-AE19-62706E023703}">
                      <ahyp:hlinkClr xmlns:ahyp="http://schemas.microsoft.com/office/drawing/2018/hyperlinkcolor" val="tx"/>
                    </a:ext>
                  </a:extLst>
                </a:hlinkClick>
              </a:rPr>
              <a:t>https://github.com/Informatievlaanderen/OSLOthema-slimmeRaadpleegOmgeving</a:t>
            </a:r>
            <a:endParaRPr lang="nl-BE" sz="1600" b="0" i="0" u="none" strike="noStrike" cap="none">
              <a:solidFill>
                <a:schemeClr val="lt1"/>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Via het aanmaken van </a:t>
            </a:r>
            <a:r>
              <a:rPr lang="nl-BE" sz="1600" b="1" i="0" u="none" strike="noStrike" cap="none">
                <a:solidFill>
                  <a:schemeClr val="lt1"/>
                </a:solidFill>
                <a:latin typeface="Arial"/>
                <a:ea typeface="Arial"/>
                <a:cs typeface="Arial"/>
                <a:sym typeface="Arial"/>
              </a:rPr>
              <a:t>issues</a:t>
            </a:r>
            <a:endParaRPr lang="nl-BE" sz="1400" b="1" i="0" u="none" strike="noStrike" cap="none">
              <a:solidFill>
                <a:schemeClr val="lt1"/>
              </a:solidFill>
              <a:latin typeface="Arial"/>
              <a:ea typeface="Arial"/>
              <a:cs typeface="Arial"/>
            </a:endParaRPr>
          </a:p>
        </p:txBody>
      </p:sp>
      <p:sp>
        <p:nvSpPr>
          <p:cNvPr id="782" name="Google Shape;782;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 &amp; Samenwerking OSLO</a:t>
            </a:r>
            <a:endParaRPr lang="nl-BE" sz="1400" b="0" i="0" u="none" strike="noStrike" cap="none">
              <a:solidFill>
                <a:srgbClr val="000000"/>
              </a:solidFill>
              <a:latin typeface="Arial"/>
              <a:ea typeface="Arial"/>
              <a:cs typeface="Arial"/>
            </a:endParaRPr>
          </a:p>
        </p:txBody>
      </p:sp>
      <p:sp>
        <p:nvSpPr>
          <p:cNvPr id="783" name="Google Shape;783;p36"/>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3681"/>
        <p:cNvGrpSpPr/>
        <p:nvPr/>
      </p:nvGrpSpPr>
      <p:grpSpPr>
        <a:xfrm>
          <a:off x="0" y="0"/>
          <a:ext cx="0" cy="0"/>
          <a:chOff x="0" y="0"/>
          <a:chExt cx="0" cy="0"/>
        </a:xfrm>
      </p:grpSpPr>
      <p:pic>
        <p:nvPicPr>
          <p:cNvPr id="3682" name="Google Shape;3682;g279126f208c_0_433"/>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3684" name="Google Shape;3684;g279126f208c_0_433"/>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3685" name="Google Shape;3685;g279126f208c_0_433"/>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3686" name="Google Shape;3686;g279126f208c_0_433"/>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3690"/>
        <p:cNvGrpSpPr/>
        <p:nvPr/>
      </p:nvGrpSpPr>
      <p:grpSpPr>
        <a:xfrm>
          <a:off x="0" y="0"/>
          <a:ext cx="0" cy="0"/>
          <a:chOff x="0" y="0"/>
          <a:chExt cx="0" cy="0"/>
        </a:xfrm>
      </p:grpSpPr>
      <p:sp>
        <p:nvSpPr>
          <p:cNvPr id="3691" name="Google Shape;3691;g279126f208c_0_44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79126f208c_0_44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79126f208c_0_44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3694" name="Google Shape;3694;g279126f208c_0_44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SharedWithUsers xmlns="abd5de4e-6ecd-4522-a9f4-1c24c7648312">
      <UserInfo>
        <DisplayName>Verbeeck William</DisplayName>
        <AccountId>6069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2" ma:contentTypeDescription="Create a new document." ma:contentTypeScope="" ma:versionID="e6f3883d4bc76a5bd37b5ec9c36964a6">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812b1bb33777c629d27b7bf78c9bdac"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1393F7-4914-49E6-981D-31FC498D52E7}">
  <ds:schemaRefs>
    <ds:schemaRef ds:uri="9a9ec0f0-7796-43d0-ac1f-4c8c46ee0bd1"/>
    <ds:schemaRef ds:uri="abd5de4e-6ecd-4522-a9f4-1c24c7648312"/>
    <ds:schemaRef ds:uri="d8af5a5f-e2e6-468c-9f28-f81d99523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90394D7-CB29-42E5-B36F-AC4DAD745B6D}">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92FD7C6-A091-44F4-93AA-F7DCFF216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111</Slides>
  <Notes>95</Notes>
  <HiddenSlides>71</HiddenSlides>
  <ScaleCrop>false</ScaleCrop>
  <HeadingPairs>
    <vt:vector size="4" baseType="variant">
      <vt:variant>
        <vt:lpstr>Theme</vt:lpstr>
      </vt:variant>
      <vt:variant>
        <vt:i4>3</vt:i4>
      </vt:variant>
      <vt:variant>
        <vt:lpstr>Slide Titles</vt:lpstr>
      </vt:variant>
      <vt:variant>
        <vt:i4>111</vt:i4>
      </vt:variant>
    </vt:vector>
  </HeadingPairs>
  <TitlesOfParts>
    <vt:vector size="114" baseType="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Uitwerking InitiatiefrechtVraag en -Antwoord</vt:lpstr>
      <vt:lpstr>Toevoeging AdviesVraag en -Antwoord</vt:lpstr>
      <vt:lpstr>Toevoeging link Omgevingsvergunning</vt:lpstr>
      <vt:lpstr>PowerPoint Presentation</vt:lpstr>
      <vt:lpstr>PowerPoint Presentation</vt:lpstr>
      <vt:lpstr>PowerPoint Presentation</vt:lpstr>
      <vt:lpstr>Ontwerpbesluit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Hoofdklasses</vt:lpstr>
      <vt:lpstr>PowerPoint Presentation</vt:lpstr>
      <vt:lpstr>PowerPoint Presentation</vt:lpstr>
      <vt:lpstr>PowerPoint Presentation</vt:lpstr>
      <vt:lpstr>Codelijst beschikbaar op test-omgeving</vt:lpstr>
      <vt:lpstr>PowerPoint Presentation</vt:lpstr>
      <vt:lpstr>PowerPoint Presentation</vt:lpstr>
      <vt:lpstr>PowerPoint Presentation</vt:lpstr>
      <vt:lpstr>Volgende werkgroep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 is er veranderd aan het model?</vt:lpstr>
      <vt:lpstr>Generieke Stuk toegevoegd</vt:lpstr>
      <vt:lpstr>Link tussen LPDC en IPDC</vt:lpstr>
      <vt:lpstr>Generieke locatie</vt:lpstr>
      <vt:lpstr>Behandeling van agendapunt bestaat uit sub-activiteiten</vt:lpstr>
      <vt:lpstr>Link tussen Besluit en bijlage</vt:lpstr>
      <vt:lpstr>Link tussen twee thema’s (breder)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2024-01-09T11:57:20Z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